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39"/>
  </p:notesMasterIdLst>
  <p:sldIdLst>
    <p:sldId id="259" r:id="rId2"/>
    <p:sldId id="256" r:id="rId3"/>
    <p:sldId id="260" r:id="rId4"/>
    <p:sldId id="265" r:id="rId5"/>
    <p:sldId id="299" r:id="rId6"/>
    <p:sldId id="294" r:id="rId7"/>
    <p:sldId id="289" r:id="rId8"/>
    <p:sldId id="288" r:id="rId9"/>
    <p:sldId id="297" r:id="rId10"/>
    <p:sldId id="269" r:id="rId11"/>
    <p:sldId id="271" r:id="rId12"/>
    <p:sldId id="301" r:id="rId13"/>
    <p:sldId id="302" r:id="rId14"/>
    <p:sldId id="303" r:id="rId15"/>
    <p:sldId id="304" r:id="rId16"/>
    <p:sldId id="305" r:id="rId17"/>
    <p:sldId id="306" r:id="rId18"/>
    <p:sldId id="322" r:id="rId19"/>
    <p:sldId id="324" r:id="rId20"/>
    <p:sldId id="321" r:id="rId21"/>
    <p:sldId id="307" r:id="rId22"/>
    <p:sldId id="308" r:id="rId23"/>
    <p:sldId id="310" r:id="rId24"/>
    <p:sldId id="311" r:id="rId25"/>
    <p:sldId id="312" r:id="rId26"/>
    <p:sldId id="313" r:id="rId27"/>
    <p:sldId id="314" r:id="rId28"/>
    <p:sldId id="315" r:id="rId29"/>
    <p:sldId id="316" r:id="rId30"/>
    <p:sldId id="317" r:id="rId31"/>
    <p:sldId id="318" r:id="rId32"/>
    <p:sldId id="319" r:id="rId33"/>
    <p:sldId id="320" r:id="rId34"/>
    <p:sldId id="325" r:id="rId35"/>
    <p:sldId id="327" r:id="rId36"/>
    <p:sldId id="326" r:id="rId37"/>
    <p:sldId id="266" r:id="rId38"/>
  </p:sldIdLst>
  <p:sldSz cx="17338675" cy="9753600"/>
  <p:notesSz cx="6858000" cy="9144000"/>
  <p:defaultTextStyle>
    <a:defPPr>
      <a:defRPr lang="en-US"/>
    </a:defPPr>
    <a:lvl1pPr marL="0" algn="l" defTabSz="1300368" rtl="0" eaLnBrk="1" latinLnBrk="0" hangingPunct="1">
      <a:defRPr sz="2560" kern="1200">
        <a:solidFill>
          <a:schemeClr val="tx1"/>
        </a:solidFill>
        <a:latin typeface="+mn-lt"/>
        <a:ea typeface="+mn-ea"/>
        <a:cs typeface="+mn-cs"/>
      </a:defRPr>
    </a:lvl1pPr>
    <a:lvl2pPr marL="650184" algn="l" defTabSz="1300368" rtl="0" eaLnBrk="1" latinLnBrk="0" hangingPunct="1">
      <a:defRPr sz="2560" kern="1200">
        <a:solidFill>
          <a:schemeClr val="tx1"/>
        </a:solidFill>
        <a:latin typeface="+mn-lt"/>
        <a:ea typeface="+mn-ea"/>
        <a:cs typeface="+mn-cs"/>
      </a:defRPr>
    </a:lvl2pPr>
    <a:lvl3pPr marL="1300368" algn="l" defTabSz="1300368" rtl="0" eaLnBrk="1" latinLnBrk="0" hangingPunct="1">
      <a:defRPr sz="2560" kern="1200">
        <a:solidFill>
          <a:schemeClr val="tx1"/>
        </a:solidFill>
        <a:latin typeface="+mn-lt"/>
        <a:ea typeface="+mn-ea"/>
        <a:cs typeface="+mn-cs"/>
      </a:defRPr>
    </a:lvl3pPr>
    <a:lvl4pPr marL="1950552" algn="l" defTabSz="1300368" rtl="0" eaLnBrk="1" latinLnBrk="0" hangingPunct="1">
      <a:defRPr sz="2560" kern="1200">
        <a:solidFill>
          <a:schemeClr val="tx1"/>
        </a:solidFill>
        <a:latin typeface="+mn-lt"/>
        <a:ea typeface="+mn-ea"/>
        <a:cs typeface="+mn-cs"/>
      </a:defRPr>
    </a:lvl4pPr>
    <a:lvl5pPr marL="2600736" algn="l" defTabSz="1300368" rtl="0" eaLnBrk="1" latinLnBrk="0" hangingPunct="1">
      <a:defRPr sz="2560" kern="1200">
        <a:solidFill>
          <a:schemeClr val="tx1"/>
        </a:solidFill>
        <a:latin typeface="+mn-lt"/>
        <a:ea typeface="+mn-ea"/>
        <a:cs typeface="+mn-cs"/>
      </a:defRPr>
    </a:lvl5pPr>
    <a:lvl6pPr marL="3250921" algn="l" defTabSz="1300368" rtl="0" eaLnBrk="1" latinLnBrk="0" hangingPunct="1">
      <a:defRPr sz="2560" kern="1200">
        <a:solidFill>
          <a:schemeClr val="tx1"/>
        </a:solidFill>
        <a:latin typeface="+mn-lt"/>
        <a:ea typeface="+mn-ea"/>
        <a:cs typeface="+mn-cs"/>
      </a:defRPr>
    </a:lvl6pPr>
    <a:lvl7pPr marL="3901105" algn="l" defTabSz="1300368" rtl="0" eaLnBrk="1" latinLnBrk="0" hangingPunct="1">
      <a:defRPr sz="2560" kern="1200">
        <a:solidFill>
          <a:schemeClr val="tx1"/>
        </a:solidFill>
        <a:latin typeface="+mn-lt"/>
        <a:ea typeface="+mn-ea"/>
        <a:cs typeface="+mn-cs"/>
      </a:defRPr>
    </a:lvl7pPr>
    <a:lvl8pPr marL="4551289" algn="l" defTabSz="1300368" rtl="0" eaLnBrk="1" latinLnBrk="0" hangingPunct="1">
      <a:defRPr sz="2560" kern="1200">
        <a:solidFill>
          <a:schemeClr val="tx1"/>
        </a:solidFill>
        <a:latin typeface="+mn-lt"/>
        <a:ea typeface="+mn-ea"/>
        <a:cs typeface="+mn-cs"/>
      </a:defRPr>
    </a:lvl8pPr>
    <a:lvl9pPr marL="5201473" algn="l" defTabSz="1300368" rtl="0" eaLnBrk="1" latinLnBrk="0" hangingPunct="1">
      <a:defRPr sz="256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3072" userDrawn="1">
          <p15:clr>
            <a:srgbClr val="A4A3A4"/>
          </p15:clr>
        </p15:guide>
        <p15:guide id="2" pos="546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E64C8"/>
    <a:srgbClr val="FFD2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>
    <p:restoredLeft sz="34605" autoAdjust="0"/>
    <p:restoredTop sz="82198" autoAdjust="0"/>
  </p:normalViewPr>
  <p:slideViewPr>
    <p:cSldViewPr snapToGrid="0" showGuides="1">
      <p:cViewPr>
        <p:scale>
          <a:sx n="50" d="100"/>
          <a:sy n="50" d="100"/>
        </p:scale>
        <p:origin x="-1048" y="224"/>
      </p:cViewPr>
      <p:guideLst>
        <p:guide orient="horz" pos="3072"/>
        <p:guide pos="546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40" d="100"/>
        <a:sy n="14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680C0C-85DF-417F-8238-DB0D15743621}" type="datetimeFigureOut">
              <a:rPr lang="en-GB" smtClean="0"/>
              <a:t>19/04/2018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9A0A48-EDB1-4AFE-B1B7-10CE2A416496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2018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Dag</a:t>
            </a:r>
            <a:r>
              <a:rPr lang="en-US" baseline="0" dirty="0" smtClean="0"/>
              <a:t> </a:t>
            </a:r>
            <a:r>
              <a:rPr lang="en-US" dirty="0" err="1" smtClean="0"/>
              <a:t>iedereen</a:t>
            </a:r>
            <a:r>
              <a:rPr lang="en-US" dirty="0"/>
              <a:t>.</a:t>
            </a:r>
          </a:p>
          <a:p>
            <a:r>
              <a:rPr lang="en-US" dirty="0" err="1"/>
              <a:t>Wij</a:t>
            </a:r>
            <a:r>
              <a:rPr lang="en-US" dirty="0"/>
              <a:t> </a:t>
            </a:r>
            <a:r>
              <a:rPr lang="en-US" dirty="0" err="1"/>
              <a:t>zijn</a:t>
            </a:r>
            <a:r>
              <a:rPr lang="en-US" dirty="0"/>
              <a:t> </a:t>
            </a:r>
            <a:r>
              <a:rPr lang="en-US" dirty="0" err="1" smtClean="0"/>
              <a:t>Robbe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en</a:t>
            </a:r>
            <a:r>
              <a:rPr lang="en-US" baseline="0" dirty="0" smtClean="0"/>
              <a:t> Xavier van </a:t>
            </a:r>
            <a:r>
              <a:rPr lang="en-US" baseline="0" dirty="0" err="1" smtClean="0"/>
              <a:t>groep</a:t>
            </a:r>
            <a:r>
              <a:rPr lang="en-US" baseline="0" dirty="0" smtClean="0"/>
              <a:t> 10</a:t>
            </a:r>
            <a:r>
              <a:rPr lang="en-US" dirty="0" smtClean="0"/>
              <a:t>.</a:t>
            </a:r>
            <a:endParaRPr lang="en-US" dirty="0"/>
          </a:p>
          <a:p>
            <a:endParaRPr lang="en-US" dirty="0"/>
          </a:p>
          <a:p>
            <a:r>
              <a:rPr lang="en-US" dirty="0" err="1" smtClean="0"/>
              <a:t>Samen</a:t>
            </a:r>
            <a:r>
              <a:rPr lang="en-US" dirty="0" smtClean="0"/>
              <a:t> </a:t>
            </a:r>
            <a:r>
              <a:rPr lang="en-US" dirty="0"/>
              <a:t>met </a:t>
            </a:r>
            <a:r>
              <a:rPr lang="en-US" dirty="0" smtClean="0"/>
              <a:t>Bram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Garben</a:t>
            </a:r>
            <a:r>
              <a:rPr lang="en-US" dirty="0" smtClean="0"/>
              <a:t> </a:t>
            </a:r>
            <a:r>
              <a:rPr lang="en-US" dirty="0" err="1"/>
              <a:t>doen</a:t>
            </a:r>
            <a:r>
              <a:rPr lang="en-US" dirty="0"/>
              <a:t> </a:t>
            </a:r>
            <a:r>
              <a:rPr lang="en-US" dirty="0" err="1"/>
              <a:t>wij</a:t>
            </a:r>
            <a:r>
              <a:rPr lang="en-US" dirty="0"/>
              <a:t> het project </a:t>
            </a:r>
            <a:r>
              <a:rPr lang="en-US" dirty="0" err="1"/>
              <a:t>voorraadbeheer</a:t>
            </a:r>
            <a:r>
              <a:rPr lang="en-US" dirty="0"/>
              <a:t> in </a:t>
            </a:r>
            <a:r>
              <a:rPr lang="en-US" dirty="0" err="1"/>
              <a:t>magazijnen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We </a:t>
            </a:r>
            <a:r>
              <a:rPr lang="en-US" dirty="0" err="1"/>
              <a:t>zullen</a:t>
            </a:r>
            <a:r>
              <a:rPr lang="en-US" dirty="0"/>
              <a:t> in </a:t>
            </a:r>
            <a:r>
              <a:rPr lang="en-US" dirty="0" err="1"/>
              <a:t>deze</a:t>
            </a:r>
            <a:r>
              <a:rPr lang="en-US" dirty="0"/>
              <a:t> </a:t>
            </a:r>
            <a:r>
              <a:rPr lang="en-US" dirty="0" err="1"/>
              <a:t>presentatie</a:t>
            </a:r>
            <a:r>
              <a:rPr lang="en-US" dirty="0"/>
              <a:t> de </a:t>
            </a:r>
            <a:r>
              <a:rPr lang="en-US" dirty="0" err="1"/>
              <a:t>probleemstelling</a:t>
            </a:r>
            <a:r>
              <a:rPr lang="en-US" dirty="0" smtClean="0"/>
              <a:t>, </a:t>
            </a:r>
            <a:r>
              <a:rPr lang="en-US" dirty="0" err="1" smtClean="0"/>
              <a:t>ontwerpskeuzes</a:t>
            </a:r>
            <a:r>
              <a:rPr lang="en-US" dirty="0" smtClean="0"/>
              <a:t>, planning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verwezelijkingen</a:t>
            </a:r>
            <a:r>
              <a:rPr lang="en-US" dirty="0" smtClean="0"/>
              <a:t> </a:t>
            </a:r>
            <a:r>
              <a:rPr lang="en-US" dirty="0" err="1"/>
              <a:t>behandelen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A0A48-EDB1-4AFE-B1B7-10CE2A416496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58793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smtClean="0"/>
              <a:t>Dit</a:t>
            </a:r>
            <a:r>
              <a:rPr lang="nl-BE" baseline="0" dirty="0" smtClean="0"/>
              <a:t> was hoe de planning er enkele weken terug uitzag. Ondertussen is er al heel wat veranderd.</a:t>
            </a: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A0A48-EDB1-4AFE-B1B7-10CE2A416496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60788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smtClean="0"/>
              <a:t>Duidelijk</a:t>
            </a:r>
            <a:r>
              <a:rPr lang="nl-BE" baseline="0" dirty="0" smtClean="0"/>
              <a:t> dingen veranderd: bijgekomen, weggevallen en timing aangepast</a:t>
            </a:r>
          </a:p>
          <a:p>
            <a:endParaRPr lang="nl-BE" baseline="0" dirty="0" smtClean="0"/>
          </a:p>
          <a:p>
            <a:r>
              <a:rPr lang="nl-BE" baseline="0" dirty="0" smtClean="0"/>
              <a:t>Hardware: langer dan verwacht door zoektocht naar batterij (die is nu net aangekomen)</a:t>
            </a:r>
          </a:p>
          <a:p>
            <a:endParaRPr lang="nl-BE" baseline="0" dirty="0" smtClean="0"/>
          </a:p>
          <a:p>
            <a:r>
              <a:rPr lang="nl-BE" baseline="0" dirty="0" smtClean="0"/>
              <a:t>Software: alles op schema, visualisatie als belangrijk aspect bijgekomen =&gt; daar gaan we nu mee beginnen</a:t>
            </a: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A0A48-EDB1-4AFE-B1B7-10CE2A416496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60788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2</a:t>
            </a:r>
            <a:r>
              <a:rPr lang="en-GB" baseline="0" dirty="0" smtClean="0"/>
              <a:t> </a:t>
            </a:r>
            <a:r>
              <a:rPr lang="en-GB" baseline="0" dirty="0" err="1" smtClean="0"/>
              <a:t>doelen</a:t>
            </a:r>
            <a:r>
              <a:rPr lang="en-GB" baseline="0" dirty="0" smtClean="0"/>
              <a:t>:</a:t>
            </a:r>
          </a:p>
          <a:p>
            <a:pPr marL="171450" indent="-171450">
              <a:buFontTx/>
              <a:buChar char="-"/>
            </a:pPr>
            <a:r>
              <a:rPr lang="en-GB" baseline="0" dirty="0" smtClean="0"/>
              <a:t>Live drone </a:t>
            </a:r>
            <a:r>
              <a:rPr lang="en-GB" baseline="0" dirty="0" err="1" smtClean="0"/>
              <a:t>volgen</a:t>
            </a:r>
            <a:endParaRPr lang="en-GB" baseline="0" dirty="0" smtClean="0"/>
          </a:p>
          <a:p>
            <a:pPr marL="171450" indent="-171450">
              <a:buFontTx/>
              <a:buChar char="-"/>
            </a:pPr>
            <a:r>
              <a:rPr lang="en-GB" baseline="0" dirty="0" smtClean="0"/>
              <a:t>Routes </a:t>
            </a:r>
            <a:r>
              <a:rPr lang="en-GB" baseline="0" dirty="0" err="1" smtClean="0"/>
              <a:t>opstellen</a:t>
            </a:r>
            <a:r>
              <a:rPr lang="en-GB" baseline="0" dirty="0" smtClean="0"/>
              <a:t>, </a:t>
            </a:r>
            <a:r>
              <a:rPr lang="en-GB" baseline="0" dirty="0" err="1" smtClean="0"/>
              <a:t>controleren</a:t>
            </a:r>
            <a:r>
              <a:rPr lang="en-GB" baseline="0" dirty="0" smtClean="0"/>
              <a:t> </a:t>
            </a:r>
            <a:r>
              <a:rPr lang="en-GB" baseline="0" dirty="0" err="1" smtClean="0"/>
              <a:t>en</a:t>
            </a:r>
            <a:r>
              <a:rPr lang="en-GB" baseline="0" dirty="0" smtClean="0"/>
              <a:t> </a:t>
            </a:r>
            <a:r>
              <a:rPr lang="en-GB" baseline="0" dirty="0" err="1" smtClean="0"/>
              <a:t>verzenden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A0A48-EDB1-4AFE-B1B7-10CE2A416496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71135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smtClean="0"/>
              <a:t>Werkt</a:t>
            </a:r>
            <a:r>
              <a:rPr lang="nl-BE" baseline="0" dirty="0" smtClean="0"/>
              <a:t> als volgt:</a:t>
            </a:r>
          </a:p>
          <a:p>
            <a:endParaRPr lang="nl-BE" baseline="0" dirty="0" smtClean="0"/>
          </a:p>
          <a:p>
            <a:r>
              <a:rPr lang="nl-BE" baseline="0" dirty="0" err="1" smtClean="0"/>
              <a:t>Waypoints</a:t>
            </a:r>
            <a:r>
              <a:rPr lang="nl-BE" baseline="0" dirty="0" smtClean="0"/>
              <a:t> maken, drone vliegt er in rechte lijn tussen (in ideale wereld)</a:t>
            </a:r>
          </a:p>
          <a:p>
            <a:endParaRPr lang="nl-BE" baseline="0" dirty="0" smtClean="0"/>
          </a:p>
          <a:p>
            <a:r>
              <a:rPr lang="nl-BE" baseline="0" dirty="0" err="1" smtClean="0"/>
              <a:t>Verschillendeo</a:t>
            </a:r>
            <a:r>
              <a:rPr lang="nl-BE" baseline="0" dirty="0" smtClean="0"/>
              <a:t> </a:t>
            </a:r>
            <a:r>
              <a:rPr lang="nl-BE" baseline="0" dirty="0" err="1" smtClean="0"/>
              <a:t>pties</a:t>
            </a:r>
            <a:r>
              <a:rPr lang="nl-BE" baseline="0" dirty="0" smtClean="0"/>
              <a:t>: bestaande robotcontroller of zelf</a:t>
            </a: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A0A48-EDB1-4AFE-B1B7-10CE2A416496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86778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smtClean="0"/>
              <a:t>Gekozen voor zelf in </a:t>
            </a:r>
            <a:r>
              <a:rPr lang="nl-BE" dirty="0" err="1" smtClean="0"/>
              <a:t>unity</a:t>
            </a:r>
            <a:endParaRPr lang="nl-BE" dirty="0" smtClean="0"/>
          </a:p>
          <a:p>
            <a:endParaRPr lang="nl-BE" dirty="0" smtClean="0"/>
          </a:p>
          <a:p>
            <a:r>
              <a:rPr lang="nl-BE" dirty="0" err="1" smtClean="0"/>
              <a:t>Waypoints</a:t>
            </a:r>
            <a:r>
              <a:rPr lang="nl-BE" dirty="0" smtClean="0"/>
              <a:t> worden toegevoegd via de UI</a:t>
            </a:r>
          </a:p>
          <a:p>
            <a:endParaRPr lang="nl-BE" dirty="0" smtClean="0"/>
          </a:p>
          <a:p>
            <a:r>
              <a:rPr lang="nl-BE" dirty="0" smtClean="0"/>
              <a:t>Bij</a:t>
            </a:r>
            <a:r>
              <a:rPr lang="nl-BE" baseline="0" dirty="0" smtClean="0"/>
              <a:t> klikken op de knop wordt route gecontroleerd, problemen </a:t>
            </a:r>
            <a:r>
              <a:rPr lang="nl-BE" baseline="0" dirty="0" err="1" smtClean="0"/>
              <a:t>gevisualiseeerd</a:t>
            </a:r>
            <a:r>
              <a:rPr lang="nl-BE" baseline="0" dirty="0" smtClean="0"/>
              <a:t> en indien route ok verzonden naar de server</a:t>
            </a: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A0A48-EDB1-4AFE-B1B7-10CE2A416496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86778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smtClean="0"/>
              <a:t>Uitbreidingen</a:t>
            </a:r>
            <a:r>
              <a:rPr lang="nl-BE" baseline="0" dirty="0" smtClean="0"/>
              <a:t> die nog bekeken worden: drone zelf als startpunt van de route nemen </a:t>
            </a:r>
            <a:r>
              <a:rPr lang="nl-BE" baseline="0" dirty="0" err="1" smtClean="0"/>
              <a:t>ipv</a:t>
            </a:r>
            <a:r>
              <a:rPr lang="nl-BE" baseline="0" dirty="0" smtClean="0"/>
              <a:t> eerste </a:t>
            </a:r>
            <a:r>
              <a:rPr lang="nl-BE" baseline="0" dirty="0" err="1" smtClean="0"/>
              <a:t>waypoint</a:t>
            </a:r>
            <a:endParaRPr lang="nl-BE" baseline="0" dirty="0" smtClean="0"/>
          </a:p>
          <a:p>
            <a:endParaRPr lang="nl-BE" baseline="0" dirty="0" smtClean="0"/>
          </a:p>
          <a:p>
            <a:r>
              <a:rPr lang="nl-BE" baseline="0" dirty="0" smtClean="0"/>
              <a:t>Dit is een afbeelding van het model van onze opstelling. De drone, </a:t>
            </a:r>
            <a:r>
              <a:rPr lang="nl-BE" baseline="0" dirty="0" err="1" smtClean="0"/>
              <a:t>anchors</a:t>
            </a:r>
            <a:r>
              <a:rPr lang="nl-BE" baseline="0" dirty="0" smtClean="0"/>
              <a:t> en magazijnrekken zijn duidelijk zichtbaar</a:t>
            </a: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A0A48-EDB1-4AFE-B1B7-10CE2A416496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86778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smtClean="0"/>
              <a:t>Drone</a:t>
            </a:r>
            <a:r>
              <a:rPr lang="nl-BE" baseline="0" dirty="0" smtClean="0"/>
              <a:t> kan live gezien worden: </a:t>
            </a:r>
            <a:r>
              <a:rPr lang="nl-BE" baseline="0" dirty="0" err="1" smtClean="0"/>
              <a:t>orientatie</a:t>
            </a:r>
            <a:r>
              <a:rPr lang="nl-BE" baseline="0" dirty="0" smtClean="0"/>
              <a:t>, rotatie en positie</a:t>
            </a:r>
          </a:p>
          <a:p>
            <a:endParaRPr lang="nl-BE" baseline="0" dirty="0" smtClean="0"/>
          </a:p>
          <a:p>
            <a:r>
              <a:rPr lang="nl-BE" baseline="0" dirty="0" smtClean="0"/>
              <a:t>Links </a:t>
            </a:r>
            <a:r>
              <a:rPr lang="nl-BE" baseline="0" dirty="0" err="1" smtClean="0"/>
              <a:t>waypoints</a:t>
            </a:r>
            <a:r>
              <a:rPr lang="nl-BE" baseline="0" dirty="0" smtClean="0"/>
              <a:t> toevoegen, worden dan in model weergegeven</a:t>
            </a:r>
          </a:p>
          <a:p>
            <a:endParaRPr lang="nl-BE" baseline="0" dirty="0" smtClean="0"/>
          </a:p>
          <a:p>
            <a:r>
              <a:rPr lang="nl-BE" baseline="0" dirty="0" smtClean="0"/>
              <a:t>Bij klikken op knop wordt gecheckt of er voldoende ruimte is langs de route voor de drone om te vliegen wat dan weergegeven wordt</a:t>
            </a:r>
          </a:p>
          <a:p>
            <a:endParaRPr lang="nl-BE" baseline="0" dirty="0" smtClean="0"/>
          </a:p>
          <a:p>
            <a:r>
              <a:rPr lang="nl-BE" baseline="0" dirty="0" smtClean="0"/>
              <a:t>Indien geen problemen worden de </a:t>
            </a:r>
            <a:r>
              <a:rPr lang="nl-BE" baseline="0" dirty="0" err="1" smtClean="0"/>
              <a:t>waypoints</a:t>
            </a:r>
            <a:r>
              <a:rPr lang="nl-BE" baseline="0" dirty="0" smtClean="0"/>
              <a:t> doorgestuurd naar de server, die ze dan gebruikt om de drone aan te sturen, hier zal </a:t>
            </a:r>
            <a:r>
              <a:rPr lang="nl-BE" baseline="0" dirty="0" err="1" smtClean="0"/>
              <a:t>robbe</a:t>
            </a:r>
            <a:r>
              <a:rPr lang="nl-BE" baseline="0" dirty="0" smtClean="0"/>
              <a:t> jullie meer over vertellen.</a:t>
            </a: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A0A48-EDB1-4AFE-B1B7-10CE2A416496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86778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A0A48-EDB1-4AFE-B1B7-10CE2A416496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71135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Afstanden </a:t>
            </a:r>
            <a:r>
              <a:rPr lang="nl-BE" dirty="0">
                <a:sym typeface="Wingdings" pitchFamily="2" charset="2"/>
              </a:rPr>
              <a:t>naar positie</a:t>
            </a:r>
          </a:p>
          <a:p>
            <a:endParaRPr lang="nl-BE" dirty="0">
              <a:sym typeface="Wingdings" pitchFamily="2" charset="2"/>
            </a:endParaRPr>
          </a:p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A0A48-EDB1-4AFE-B1B7-10CE2A416496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55037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Tot slot </a:t>
            </a:r>
            <a:r>
              <a:rPr lang="en-GB" dirty="0" err="1"/>
              <a:t>bespreken</a:t>
            </a:r>
            <a:r>
              <a:rPr lang="en-GB" dirty="0"/>
              <a:t> we </a:t>
            </a:r>
            <a:r>
              <a:rPr lang="en-GB" dirty="0" err="1"/>
              <a:t>nog</a:t>
            </a:r>
            <a:r>
              <a:rPr lang="en-GB" dirty="0"/>
              <a:t> de </a:t>
            </a:r>
            <a:r>
              <a:rPr lang="en-GB" dirty="0" err="1"/>
              <a:t>initiële</a:t>
            </a:r>
            <a:r>
              <a:rPr lang="en-GB" dirty="0"/>
              <a:t> planning.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A0A48-EDB1-4AFE-B1B7-10CE2A416496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71135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Laat</a:t>
            </a:r>
            <a:r>
              <a:rPr lang="en-GB" dirty="0"/>
              <a:t> </a:t>
            </a:r>
            <a:r>
              <a:rPr lang="en-GB" dirty="0" err="1"/>
              <a:t>ons</a:t>
            </a:r>
            <a:r>
              <a:rPr lang="en-GB" dirty="0"/>
              <a:t> </a:t>
            </a:r>
            <a:r>
              <a:rPr lang="en-GB" dirty="0" err="1"/>
              <a:t>beginnen</a:t>
            </a:r>
            <a:r>
              <a:rPr lang="en-GB" dirty="0"/>
              <a:t> met de </a:t>
            </a:r>
            <a:r>
              <a:rPr lang="en-GB" dirty="0" err="1"/>
              <a:t>probleemanalyse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A0A48-EDB1-4AFE-B1B7-10CE2A416496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106151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smtClean="0"/>
              <a:t>Voor</a:t>
            </a:r>
            <a:r>
              <a:rPr lang="nl-BE" baseline="0" dirty="0" smtClean="0"/>
              <a:t> meerdere </a:t>
            </a:r>
            <a:r>
              <a:rPr lang="nl-BE" baseline="0" dirty="0" err="1" smtClean="0"/>
              <a:t>anchors</a:t>
            </a:r>
            <a:r>
              <a:rPr lang="nl-BE" baseline="0" dirty="0" smtClean="0"/>
              <a:t> wachten we </a:t>
            </a:r>
            <a:r>
              <a:rPr lang="nl-BE" baseline="0" smtClean="0"/>
              <a:t>op hen</a:t>
            </a: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A0A48-EDB1-4AFE-B1B7-10CE2A416496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453754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Tot slot </a:t>
            </a:r>
            <a:r>
              <a:rPr lang="en-GB" dirty="0" err="1"/>
              <a:t>bespreken</a:t>
            </a:r>
            <a:r>
              <a:rPr lang="en-GB" dirty="0"/>
              <a:t> we </a:t>
            </a:r>
            <a:r>
              <a:rPr lang="en-GB" dirty="0" err="1"/>
              <a:t>nog</a:t>
            </a:r>
            <a:r>
              <a:rPr lang="en-GB" dirty="0"/>
              <a:t> de </a:t>
            </a:r>
            <a:r>
              <a:rPr lang="en-GB" dirty="0" err="1"/>
              <a:t>initiële</a:t>
            </a:r>
            <a:r>
              <a:rPr lang="en-GB" dirty="0"/>
              <a:t> planning.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A0A48-EDB1-4AFE-B1B7-10CE2A416496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711351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Bedankt</a:t>
            </a:r>
            <a:r>
              <a:rPr lang="en-US" dirty="0"/>
              <a:t> </a:t>
            </a:r>
            <a:r>
              <a:rPr lang="en-US" dirty="0" err="1"/>
              <a:t>voor</a:t>
            </a:r>
            <a:r>
              <a:rPr lang="en-US" dirty="0"/>
              <a:t> </a:t>
            </a:r>
            <a:r>
              <a:rPr lang="en-US" dirty="0" err="1"/>
              <a:t>uw</a:t>
            </a:r>
            <a:r>
              <a:rPr lang="en-US" dirty="0"/>
              <a:t> </a:t>
            </a:r>
            <a:r>
              <a:rPr lang="en-US" dirty="0" err="1"/>
              <a:t>aandacht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 err="1"/>
              <a:t>Ik</a:t>
            </a:r>
            <a:r>
              <a:rPr lang="en-US" dirty="0"/>
              <a:t> hoop </a:t>
            </a:r>
            <a:r>
              <a:rPr lang="en-US" dirty="0" err="1"/>
              <a:t>dat</a:t>
            </a:r>
            <a:r>
              <a:rPr lang="en-US" dirty="0"/>
              <a:t> we u </a:t>
            </a:r>
            <a:r>
              <a:rPr lang="en-US" dirty="0" err="1"/>
              <a:t>iets</a:t>
            </a:r>
            <a:r>
              <a:rPr lang="en-US" dirty="0"/>
              <a:t> </a:t>
            </a:r>
            <a:r>
              <a:rPr lang="en-US" dirty="0" err="1"/>
              <a:t>hebben</a:t>
            </a:r>
            <a:r>
              <a:rPr lang="en-US" dirty="0"/>
              <a:t> </a:t>
            </a:r>
            <a:r>
              <a:rPr lang="en-US" dirty="0" err="1"/>
              <a:t>kunnen</a:t>
            </a:r>
            <a:r>
              <a:rPr lang="en-US" dirty="0"/>
              <a:t> </a:t>
            </a:r>
            <a:r>
              <a:rPr lang="en-US" dirty="0" err="1"/>
              <a:t>bijbrengen</a:t>
            </a:r>
            <a:r>
              <a:rPr lang="en-US" dirty="0"/>
              <a:t> over </a:t>
            </a:r>
            <a:r>
              <a:rPr lang="en-US" dirty="0" err="1"/>
              <a:t>ons</a:t>
            </a:r>
            <a:r>
              <a:rPr lang="en-US" dirty="0"/>
              <a:t> project.</a:t>
            </a:r>
          </a:p>
          <a:p>
            <a:endParaRPr lang="en-US" dirty="0"/>
          </a:p>
          <a:p>
            <a:r>
              <a:rPr lang="en-US" dirty="0" err="1"/>
              <a:t>Als</a:t>
            </a:r>
            <a:r>
              <a:rPr lang="en-US" dirty="0"/>
              <a:t> </a:t>
            </a:r>
            <a:r>
              <a:rPr lang="en-US" dirty="0" err="1"/>
              <a:t>er</a:t>
            </a:r>
            <a:r>
              <a:rPr lang="en-US" dirty="0"/>
              <a:t> </a:t>
            </a:r>
            <a:r>
              <a:rPr lang="en-US" dirty="0" err="1"/>
              <a:t>nog</a:t>
            </a:r>
            <a:r>
              <a:rPr lang="en-US" dirty="0"/>
              <a:t> </a:t>
            </a:r>
            <a:r>
              <a:rPr lang="en-US" dirty="0" err="1"/>
              <a:t>vragen</a:t>
            </a:r>
            <a:r>
              <a:rPr lang="en-US" dirty="0"/>
              <a:t> </a:t>
            </a:r>
            <a:r>
              <a:rPr lang="en-US" dirty="0" err="1"/>
              <a:t>zijn</a:t>
            </a:r>
            <a:r>
              <a:rPr lang="en-US" dirty="0"/>
              <a:t> </a:t>
            </a:r>
            <a:r>
              <a:rPr lang="en-US" dirty="0" err="1"/>
              <a:t>mogen</a:t>
            </a:r>
            <a:r>
              <a:rPr lang="en-US" dirty="0"/>
              <a:t> die nu </a:t>
            </a:r>
            <a:r>
              <a:rPr lang="en-US" dirty="0" err="1"/>
              <a:t>gesteld</a:t>
            </a:r>
            <a:r>
              <a:rPr lang="en-US" dirty="0"/>
              <a:t> </a:t>
            </a:r>
            <a:r>
              <a:rPr lang="en-US" dirty="0" err="1"/>
              <a:t>worden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A0A48-EDB1-4AFE-B1B7-10CE2A416496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248397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Voorraadbeheer in magazijnen gebeurt tegenwoordig vaak door werknemers die op de rekken of op een vorklift kruipen om handmatig barcodes in te scannen.</a:t>
            </a:r>
          </a:p>
          <a:p>
            <a:r>
              <a:rPr lang="nl-BE" dirty="0"/>
              <a:t>Dat is </a:t>
            </a:r>
            <a:r>
              <a:rPr lang="nl-BE" dirty="0">
                <a:sym typeface="Wingdings" pitchFamily="2" charset="2"/>
              </a:rPr>
              <a:t>traag, duur en vooral levensgevaarlijk.</a:t>
            </a:r>
          </a:p>
          <a:p>
            <a:endParaRPr lang="nl-BE" dirty="0">
              <a:sym typeface="Wingdings" pitchFamily="2" charset="2"/>
            </a:endParaRPr>
          </a:p>
          <a:p>
            <a:r>
              <a:rPr lang="nl-BE" dirty="0">
                <a:sym typeface="Wingdings" pitchFamily="2" charset="2"/>
              </a:rPr>
              <a:t>Oplossing  Automatisch aangestuurde drones die via een camera de barcodes kunnen inscannen</a:t>
            </a:r>
          </a:p>
          <a:p>
            <a:endParaRPr lang="nl-BE" dirty="0">
              <a:sym typeface="Wingdings" pitchFamily="2" charset="2"/>
            </a:endParaRPr>
          </a:p>
          <a:p>
            <a:r>
              <a:rPr lang="nl-BE" dirty="0">
                <a:sym typeface="Wingdings" pitchFamily="2" charset="2"/>
              </a:rPr>
              <a:t>WIJ  De basis, drone autonoom een vooraf bepaalde route laten vliegen in een magazijn. 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A0A48-EDB1-4AFE-B1B7-10CE2A416496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18779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 smtClean="0"/>
              <a:t>Eerst</a:t>
            </a:r>
            <a:r>
              <a:rPr lang="en-GB" baseline="0" dirty="0" smtClean="0"/>
              <a:t> </a:t>
            </a:r>
            <a:r>
              <a:rPr lang="en-GB" baseline="0" dirty="0" err="1" smtClean="0"/>
              <a:t>zullen</a:t>
            </a:r>
            <a:r>
              <a:rPr lang="en-GB" baseline="0" dirty="0" smtClean="0"/>
              <a:t> we even </a:t>
            </a:r>
            <a:r>
              <a:rPr lang="en-GB" baseline="0" dirty="0" err="1" smtClean="0"/>
              <a:t>uitwijden</a:t>
            </a:r>
            <a:r>
              <a:rPr lang="en-GB" baseline="0" dirty="0" smtClean="0"/>
              <a:t> over de </a:t>
            </a:r>
            <a:r>
              <a:rPr lang="en-GB" baseline="0" dirty="0" err="1" smtClean="0"/>
              <a:t>gemaakte</a:t>
            </a:r>
            <a:r>
              <a:rPr lang="en-GB" baseline="0" dirty="0" smtClean="0"/>
              <a:t> </a:t>
            </a:r>
            <a:r>
              <a:rPr lang="en-GB" baseline="0" dirty="0" err="1" smtClean="0"/>
              <a:t>keuzes</a:t>
            </a:r>
            <a:r>
              <a:rPr lang="en-GB" baseline="0" dirty="0" smtClean="0"/>
              <a:t> </a:t>
            </a:r>
            <a:r>
              <a:rPr lang="en-GB" baseline="0" dirty="0" err="1" smtClean="0"/>
              <a:t>voor</a:t>
            </a:r>
            <a:r>
              <a:rPr lang="en-GB" baseline="0" dirty="0" smtClean="0"/>
              <a:t> de </a:t>
            </a:r>
            <a:r>
              <a:rPr lang="en-GB" baseline="0" dirty="0" err="1" smtClean="0"/>
              <a:t>implementatie</a:t>
            </a:r>
            <a:r>
              <a:rPr lang="en-GB" baseline="0" dirty="0" smtClean="0"/>
              <a:t> van het project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A0A48-EDB1-4AFE-B1B7-10CE2A416496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71935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Project samengevat op één dia</a:t>
            </a:r>
          </a:p>
          <a:p>
            <a:endParaRPr lang="nl-BE" dirty="0"/>
          </a:p>
          <a:p>
            <a:r>
              <a:rPr lang="nl-BE" dirty="0" smtClean="0"/>
              <a:t>Drone,</a:t>
            </a:r>
            <a:r>
              <a:rPr lang="nl-BE" baseline="0" dirty="0" smtClean="0"/>
              <a:t> </a:t>
            </a:r>
            <a:r>
              <a:rPr lang="nl-BE" dirty="0" err="1" smtClean="0"/>
              <a:t>Raspberry</a:t>
            </a:r>
            <a:r>
              <a:rPr lang="nl-BE" dirty="0" smtClean="0"/>
              <a:t> </a:t>
            </a:r>
            <a:r>
              <a:rPr lang="nl-BE" dirty="0"/>
              <a:t>Pi Zero </a:t>
            </a:r>
            <a:r>
              <a:rPr lang="nl-BE" dirty="0" smtClean="0"/>
              <a:t>W,</a:t>
            </a:r>
            <a:r>
              <a:rPr lang="nl-BE" baseline="0" dirty="0" smtClean="0"/>
              <a:t> </a:t>
            </a:r>
            <a:r>
              <a:rPr lang="nl-BE" dirty="0" err="1" smtClean="0"/>
              <a:t>LiPo</a:t>
            </a:r>
            <a:r>
              <a:rPr lang="nl-BE" dirty="0" smtClean="0"/>
              <a:t> </a:t>
            </a:r>
            <a:r>
              <a:rPr lang="nl-BE" dirty="0"/>
              <a:t>Batterij </a:t>
            </a:r>
            <a:r>
              <a:rPr lang="nl-BE" dirty="0">
                <a:sym typeface="Wingdings" pitchFamily="2" charset="2"/>
              </a:rPr>
              <a:t> De controller van stroom </a:t>
            </a:r>
            <a:r>
              <a:rPr lang="nl-BE" dirty="0" smtClean="0">
                <a:sym typeface="Wingdings" pitchFamily="2" charset="2"/>
              </a:rPr>
              <a:t>voorzien, </a:t>
            </a:r>
            <a:r>
              <a:rPr lang="nl-BE" dirty="0" err="1" smtClean="0"/>
              <a:t>Pozyx</a:t>
            </a:r>
            <a:r>
              <a:rPr lang="nl-BE" dirty="0" smtClean="0"/>
              <a:t> </a:t>
            </a:r>
            <a:r>
              <a:rPr lang="nl-BE" dirty="0"/>
              <a:t>tags en </a:t>
            </a:r>
            <a:r>
              <a:rPr lang="nl-BE" dirty="0" err="1" smtClean="0"/>
              <a:t>anchors</a:t>
            </a:r>
            <a:endParaRPr lang="nl-BE" dirty="0" smtClean="0"/>
          </a:p>
          <a:p>
            <a:endParaRPr lang="nl-BE" dirty="0" smtClean="0"/>
          </a:p>
          <a:p>
            <a:r>
              <a:rPr lang="nl-BE" dirty="0" smtClean="0"/>
              <a:t>Doorheen</a:t>
            </a:r>
            <a:r>
              <a:rPr lang="nl-BE" baseline="0" dirty="0" smtClean="0"/>
              <a:t> de rest van de presentatie zal het nut van deze onderdelen uitgelegd worden</a:t>
            </a: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A0A48-EDB1-4AFE-B1B7-10CE2A416496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39262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smtClean="0"/>
              <a:t>Verschillende opties voor </a:t>
            </a:r>
            <a:r>
              <a:rPr lang="nl-BE" dirty="0" err="1" smtClean="0"/>
              <a:t>lokatiebepaling</a:t>
            </a:r>
            <a:endParaRPr lang="nl-BE" dirty="0" smtClean="0"/>
          </a:p>
          <a:p>
            <a:r>
              <a:rPr lang="nl-BE" dirty="0" smtClean="0">
                <a:sym typeface="Wingdings" pitchFamily="2" charset="2"/>
              </a:rPr>
              <a:t>Gps</a:t>
            </a:r>
            <a:r>
              <a:rPr lang="nl-BE" dirty="0">
                <a:sym typeface="Wingdings" pitchFamily="2" charset="2"/>
              </a:rPr>
              <a:t>, wifi, bluetooth  Te onnauwkeurig</a:t>
            </a:r>
          </a:p>
          <a:p>
            <a:r>
              <a:rPr lang="nl-BE" dirty="0">
                <a:sym typeface="Wingdings" pitchFamily="2" charset="2"/>
              </a:rPr>
              <a:t>Ons doel is om drone tussen rekken op 2m afstand te laten vliegen</a:t>
            </a:r>
          </a:p>
          <a:p>
            <a:endParaRPr lang="nl-BE" dirty="0">
              <a:sym typeface="Wingdings" pitchFamily="2" charset="2"/>
            </a:endParaRPr>
          </a:p>
          <a:p>
            <a:r>
              <a:rPr lang="nl-BE" dirty="0">
                <a:sym typeface="Wingdings" pitchFamily="2" charset="2"/>
              </a:rPr>
              <a:t>Oplossing UWB</a:t>
            </a: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A0A48-EDB1-4AFE-B1B7-10CE2A416496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66317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Ankers op gekende locaties</a:t>
            </a:r>
          </a:p>
          <a:p>
            <a:r>
              <a:rPr lang="nl-BE" dirty="0"/>
              <a:t>Tag aan de Raspberry Pi op de drone</a:t>
            </a:r>
          </a:p>
          <a:p>
            <a:endParaRPr lang="nl-BE" dirty="0"/>
          </a:p>
          <a:p>
            <a:r>
              <a:rPr lang="nl-BE" dirty="0"/>
              <a:t>Tag spreekt om de beurt ankers aan, en weet hierdoor de afstand tot een bepaald punt in het magazijn</a:t>
            </a:r>
          </a:p>
          <a:p>
            <a:endParaRPr lang="nl-BE" dirty="0"/>
          </a:p>
          <a:p>
            <a:r>
              <a:rPr lang="nl-BE" dirty="0"/>
              <a:t>Eerst gekozen voor Pozyx, want was direct beschikbaar</a:t>
            </a:r>
          </a:p>
          <a:p>
            <a:endParaRPr lang="nl-BE" dirty="0"/>
          </a:p>
          <a:p>
            <a:r>
              <a:rPr lang="nl-BE" dirty="0"/>
              <a:t>Gewicht? Onze drone niet extreem belangrijk, maar uitbereiden naar kleinere drones wel.. </a:t>
            </a:r>
          </a:p>
          <a:p>
            <a:r>
              <a:rPr lang="nl-BE" dirty="0"/>
              <a:t>Stabiliteit, vliegtijd</a:t>
            </a:r>
          </a:p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A0A48-EDB1-4AFE-B1B7-10CE2A416496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86778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Afstanden komen binnen op Raspberry Pi</a:t>
            </a:r>
          </a:p>
          <a:p>
            <a:r>
              <a:rPr lang="nl-BE" dirty="0" smtClean="0"/>
              <a:t>Verzonden</a:t>
            </a:r>
            <a:r>
              <a:rPr lang="nl-BE" baseline="0" dirty="0" smtClean="0"/>
              <a:t> naar server via wifi, die berekent positie in 2D</a:t>
            </a:r>
            <a:endParaRPr lang="nl-BE" dirty="0">
              <a:sym typeface="Wingdings" pitchFamily="2" charset="2"/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A0A48-EDB1-4AFE-B1B7-10CE2A416496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46105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Nu</a:t>
            </a:r>
            <a:r>
              <a:rPr lang="en-GB" baseline="0" dirty="0" smtClean="0"/>
              <a:t> </a:t>
            </a:r>
            <a:r>
              <a:rPr lang="en-GB" baseline="0" dirty="0" err="1" smtClean="0"/>
              <a:t>gaan</a:t>
            </a:r>
            <a:r>
              <a:rPr lang="en-GB" baseline="0" dirty="0" smtClean="0"/>
              <a:t> we even over de planning </a:t>
            </a:r>
            <a:r>
              <a:rPr lang="en-GB" baseline="0" dirty="0" err="1" smtClean="0"/>
              <a:t>voor</a:t>
            </a:r>
            <a:r>
              <a:rPr lang="en-GB" baseline="0" dirty="0" smtClean="0"/>
              <a:t> het project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A0A48-EDB1-4AFE-B1B7-10CE2A416496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71135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Corporate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4147F-ED97-47AF-A1B3-C82A179CF7F3}" type="datetime1">
              <a:rPr lang="nl-NL" smtClean="0"/>
              <a:t>19-4-2018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smtClean="0"/>
              <a:t>‹nr.›</a:t>
            </a:fld>
            <a:endParaRPr lang="en-GB"/>
          </a:p>
        </p:txBody>
      </p:sp>
      <p:pic>
        <p:nvPicPr>
          <p:cNvPr id="9" name="Logo Large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9518" y="2275285"/>
            <a:ext cx="5462027" cy="4172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4365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914400" y="1393200"/>
            <a:ext cx="16424275" cy="6505200"/>
          </a:xfrm>
          <a:prstGeom prst="rect">
            <a:avLst/>
          </a:prstGeom>
          <a:solidFill>
            <a:srgbClr val="1E64C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noProof="0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white">
          <a:xfrm>
            <a:off x="1291074" y="2286000"/>
            <a:ext cx="15183366" cy="4436316"/>
          </a:xfrm>
        </p:spPr>
        <p:txBody>
          <a:bodyPr anchor="b">
            <a:noAutofit/>
          </a:bodyPr>
          <a:lstStyle>
            <a:lvl1pPr algn="l">
              <a:lnSpc>
                <a:spcPts val="11000"/>
              </a:lnSpc>
              <a:defRPr sz="10000" u="sng" baseline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</a:defRPr>
            </a:lvl1pPr>
          </a:lstStyle>
          <a:p>
            <a:r>
              <a:rPr lang="en-US" noProof="0"/>
              <a:t>Click to edit Master title style</a:t>
            </a:r>
            <a:endParaRPr lang="nl-BE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1283414" y="6874716"/>
            <a:ext cx="15191026" cy="583200"/>
          </a:xfrm>
        </p:spPr>
        <p:txBody>
          <a:bodyPr>
            <a:normAutofit/>
          </a:bodyPr>
          <a:lstStyle>
            <a:lvl1pPr marL="0" indent="0" algn="l">
              <a:lnSpc>
                <a:spcPts val="3600"/>
              </a:lnSpc>
              <a:buNone/>
              <a:defRPr sz="3000" baseline="0">
                <a:solidFill>
                  <a:srgbClr val="FFD200"/>
                </a:solidFill>
              </a:defRPr>
            </a:lvl1pPr>
            <a:lvl2pPr marL="650184" indent="0" algn="ctr">
              <a:buNone/>
              <a:defRPr sz="2844"/>
            </a:lvl2pPr>
            <a:lvl3pPr marL="1300368" indent="0" algn="ctr">
              <a:buNone/>
              <a:defRPr sz="2560"/>
            </a:lvl3pPr>
            <a:lvl4pPr marL="1950552" indent="0" algn="ctr">
              <a:buNone/>
              <a:defRPr sz="2275"/>
            </a:lvl4pPr>
            <a:lvl5pPr marL="2600736" indent="0" algn="ctr">
              <a:buNone/>
              <a:defRPr sz="2275"/>
            </a:lvl5pPr>
            <a:lvl6pPr marL="3250921" indent="0" algn="ctr">
              <a:buNone/>
              <a:defRPr sz="2275"/>
            </a:lvl6pPr>
            <a:lvl7pPr marL="3901105" indent="0" algn="ctr">
              <a:buNone/>
              <a:defRPr sz="2275"/>
            </a:lvl7pPr>
            <a:lvl8pPr marL="4551289" indent="0" algn="ctr">
              <a:buNone/>
              <a:defRPr sz="2275"/>
            </a:lvl8pPr>
            <a:lvl9pPr marL="5201473" indent="0" algn="ctr">
              <a:buNone/>
              <a:defRPr sz="2275"/>
            </a:lvl9pPr>
          </a:lstStyle>
          <a:p>
            <a:r>
              <a:rPr lang="nl-BE" noProof="0" dirty="0"/>
              <a:t>Klik om de ondertitel / presentator / datum [</a:t>
            </a:r>
            <a:r>
              <a:rPr lang="nl-BE" noProof="0" dirty="0" err="1"/>
              <a:t>dd</a:t>
            </a:r>
            <a:r>
              <a:rPr lang="nl-BE" noProof="0" dirty="0"/>
              <a:t>-mm-</a:t>
            </a:r>
            <a:r>
              <a:rPr lang="nl-BE" noProof="0" dirty="0" err="1"/>
              <a:t>yyyy</a:t>
            </a:r>
            <a:r>
              <a:rPr lang="nl-BE" noProof="0" dirty="0"/>
              <a:t>] te maken</a:t>
            </a:r>
          </a:p>
        </p:txBody>
      </p:sp>
      <p:sp>
        <p:nvSpPr>
          <p:cNvPr id="8" name="Titles positoning box" hidden="1"/>
          <p:cNvSpPr/>
          <p:nvPr userDrawn="1"/>
        </p:nvSpPr>
        <p:spPr>
          <a:xfrm>
            <a:off x="1371600" y="6408000"/>
            <a:ext cx="15012000" cy="57600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Organisation Placeholder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8564451" y="388531"/>
            <a:ext cx="8293993" cy="540000"/>
          </a:xfrm>
        </p:spPr>
        <p:txBody>
          <a:bodyPr anchor="b" anchorCtr="0">
            <a:normAutofit/>
          </a:bodyPr>
          <a:lstStyle>
            <a:lvl1pPr marL="0" indent="0">
              <a:lnSpc>
                <a:spcPts val="1700"/>
              </a:lnSpc>
              <a:buNone/>
              <a:defRPr sz="1400" b="1" i="0" u="sng" cap="all" baseline="0">
                <a:solidFill>
                  <a:srgbClr val="1E64C8"/>
                </a:solidFill>
                <a:uFill>
                  <a:solidFill>
                    <a:schemeClr val="bg1"/>
                  </a:solidFill>
                </a:uFill>
              </a:defRPr>
            </a:lvl1pPr>
            <a:lvl2pPr marL="0" indent="0">
              <a:lnSpc>
                <a:spcPts val="1700"/>
              </a:lnSpc>
              <a:buNone/>
              <a:defRPr sz="1400" cap="all" baseline="0">
                <a:solidFill>
                  <a:srgbClr val="1E64C8"/>
                </a:solidFill>
                <a:uFill>
                  <a:solidFill>
                    <a:schemeClr val="bg1"/>
                  </a:solidFill>
                </a:uFill>
              </a:defRPr>
            </a:lvl2pPr>
          </a:lstStyle>
          <a:p>
            <a:pPr lvl="0"/>
            <a:r>
              <a:rPr lang="nl-BE" noProof="0" dirty="0"/>
              <a:t>Klik om de organisatie stijlen te bewerken</a:t>
            </a:r>
          </a:p>
          <a:p>
            <a:pPr lvl="1"/>
            <a:r>
              <a:rPr lang="nl-BE" noProof="0"/>
              <a:t>tweede niveau</a:t>
            </a:r>
            <a:endParaRPr lang="nl-BE" noProof="0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 hasCustomPrompt="1"/>
          </p:nvPr>
        </p:nvSpPr>
        <p:spPr>
          <a:xfrm>
            <a:off x="3200400" y="8366400"/>
            <a:ext cx="2286000" cy="928800"/>
          </a:xfrm>
        </p:spPr>
        <p:txBody>
          <a:bodyPr/>
          <a:lstStyle>
            <a:lvl1pPr>
              <a:defRPr sz="16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nl-BE" noProof="0" dirty="0"/>
              <a:t>Partnerlogo 1</a:t>
            </a:r>
          </a:p>
        </p:txBody>
      </p:sp>
      <p:sp>
        <p:nvSpPr>
          <p:cNvPr id="13" name="Picture Placeholder 11"/>
          <p:cNvSpPr>
            <a:spLocks noGrp="1"/>
          </p:cNvSpPr>
          <p:nvPr>
            <p:ph type="pic" sz="quarter" idx="12" hasCustomPrompt="1"/>
          </p:nvPr>
        </p:nvSpPr>
        <p:spPr>
          <a:xfrm>
            <a:off x="5713200" y="8366400"/>
            <a:ext cx="2286000" cy="928800"/>
          </a:xfrm>
        </p:spPr>
        <p:txBody>
          <a:bodyPr/>
          <a:lstStyle>
            <a:lvl1pPr>
              <a:defRPr sz="16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nl-BE" noProof="0" dirty="0"/>
              <a:t>Partnerlogo 2</a:t>
            </a:r>
          </a:p>
        </p:txBody>
      </p:sp>
      <p:sp>
        <p:nvSpPr>
          <p:cNvPr id="14" name="Picture Placeholder 11"/>
          <p:cNvSpPr>
            <a:spLocks noGrp="1"/>
          </p:cNvSpPr>
          <p:nvPr>
            <p:ph type="pic" sz="quarter" idx="13" hasCustomPrompt="1"/>
          </p:nvPr>
        </p:nvSpPr>
        <p:spPr>
          <a:xfrm>
            <a:off x="8229600" y="8366400"/>
            <a:ext cx="2322000" cy="928800"/>
          </a:xfrm>
        </p:spPr>
        <p:txBody>
          <a:bodyPr/>
          <a:lstStyle>
            <a:lvl1pPr>
              <a:defRPr sz="16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nl-BE" noProof="0" dirty="0"/>
              <a:t>Partnerlogo 3</a:t>
            </a:r>
          </a:p>
        </p:txBody>
      </p:sp>
      <p:sp>
        <p:nvSpPr>
          <p:cNvPr id="15" name="Picture Placeholder 11"/>
          <p:cNvSpPr>
            <a:spLocks noGrp="1"/>
          </p:cNvSpPr>
          <p:nvPr>
            <p:ph type="pic" sz="quarter" idx="14" hasCustomPrompt="1"/>
          </p:nvPr>
        </p:nvSpPr>
        <p:spPr>
          <a:xfrm>
            <a:off x="10746000" y="8366400"/>
            <a:ext cx="2322000" cy="928800"/>
          </a:xfrm>
        </p:spPr>
        <p:txBody>
          <a:bodyPr/>
          <a:lstStyle>
            <a:lvl1pPr>
              <a:defRPr sz="16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nl-BE" noProof="0" dirty="0"/>
              <a:t>Partnerlogo 4</a:t>
            </a:r>
          </a:p>
        </p:txBody>
      </p:sp>
      <p:sp>
        <p:nvSpPr>
          <p:cNvPr id="5" name="Rectangle 4" hidden="1"/>
          <p:cNvSpPr/>
          <p:nvPr userDrawn="1"/>
        </p:nvSpPr>
        <p:spPr>
          <a:xfrm>
            <a:off x="914400" y="464400"/>
            <a:ext cx="15560040" cy="4644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6" name="Afbeelding 1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" y="0"/>
            <a:ext cx="5572798" cy="139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8146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914400" y="0"/>
            <a:ext cx="16424275" cy="7898400"/>
          </a:xfrm>
          <a:prstGeom prst="rect">
            <a:avLst/>
          </a:prstGeom>
          <a:solidFill>
            <a:srgbClr val="1E64C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noProof="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1291074" y="3246120"/>
            <a:ext cx="15183366" cy="4436316"/>
          </a:xfrm>
        </p:spPr>
        <p:txBody>
          <a:bodyPr anchor="b">
            <a:noAutofit/>
          </a:bodyPr>
          <a:lstStyle>
            <a:lvl1pPr algn="l">
              <a:lnSpc>
                <a:spcPts val="11000"/>
              </a:lnSpc>
              <a:defRPr sz="10000" u="sng" baseline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</a:defRPr>
            </a:lvl1pPr>
          </a:lstStyle>
          <a:p>
            <a:r>
              <a:rPr lang="nl-BE" noProof="0" dirty="0"/>
              <a:t>klik om een hoofdstuktitel te maken.</a:t>
            </a:r>
          </a:p>
        </p:txBody>
      </p:sp>
      <p:sp>
        <p:nvSpPr>
          <p:cNvPr id="8" name="Titles positoning box" hidden="1"/>
          <p:cNvSpPr/>
          <p:nvPr userDrawn="1"/>
        </p:nvSpPr>
        <p:spPr>
          <a:xfrm>
            <a:off x="1371600" y="7344000"/>
            <a:ext cx="15012000" cy="57600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590520" y="8948703"/>
            <a:ext cx="921880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707">
                <a:solidFill>
                  <a:srgbClr val="1E64C8"/>
                </a:solidFill>
              </a:defRPr>
            </a:lvl1pPr>
          </a:lstStyle>
          <a:p>
            <a:fld id="{7AE184E0-0BD4-4705-A12B-9B71DDE63301}" type="slidenum">
              <a:rPr lang="nl-BE" noProof="0" smtClean="0"/>
              <a:pPr/>
              <a:t>‹nr.›</a:t>
            </a:fld>
            <a:endParaRPr lang="nl-BE" noProof="0" dirty="0"/>
          </a:p>
        </p:txBody>
      </p:sp>
      <p:sp>
        <p:nvSpPr>
          <p:cNvPr id="10" name="Rectangle 9" hidden="1"/>
          <p:cNvSpPr/>
          <p:nvPr userDrawn="1"/>
        </p:nvSpPr>
        <p:spPr>
          <a:xfrm>
            <a:off x="914400" y="464400"/>
            <a:ext cx="15560040" cy="4644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947326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nl-BE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5825" y="1194364"/>
            <a:ext cx="15699575" cy="6696000"/>
          </a:xfrm>
        </p:spPr>
        <p:txBody>
          <a:bodyPr/>
          <a:lstStyle>
            <a:lvl1pPr defTabSz="457200">
              <a:lnSpc>
                <a:spcPct val="120000"/>
              </a:lnSpc>
              <a:defRPr/>
            </a:lvl1pPr>
            <a:lvl2pPr>
              <a:lnSpc>
                <a:spcPct val="120000"/>
              </a:lnSpc>
              <a:defRPr/>
            </a:lvl2pPr>
            <a:lvl3pPr defTabSz="457200">
              <a:lnSpc>
                <a:spcPct val="120000"/>
              </a:lnSpc>
              <a:defRPr/>
            </a:lvl3pPr>
            <a:lvl4pPr marL="2328863" indent="-550863" defTabSz="1912938">
              <a:lnSpc>
                <a:spcPct val="120000"/>
              </a:lnSpc>
              <a:tabLst/>
              <a:defRPr/>
            </a:lvl4pPr>
            <a:lvl5pPr marL="2962275" indent="-442913" defTabSz="457200">
              <a:lnSpc>
                <a:spcPct val="120000"/>
              </a:lnSpc>
              <a:buFont typeface="Arial" panose="020B0604020202020204" pitchFamily="34" charset="0"/>
              <a:buChar char="̶"/>
              <a:defRPr/>
            </a:lvl5pPr>
          </a:lstStyle>
          <a:p>
            <a:pPr lvl="0"/>
            <a:r>
              <a:rPr lang="nl-BE" noProof="0" dirty="0"/>
              <a:t>Click </a:t>
            </a:r>
            <a:r>
              <a:rPr lang="nl-BE" noProof="0" dirty="0" err="1"/>
              <a:t>to</a:t>
            </a:r>
            <a:r>
              <a:rPr lang="nl-BE" noProof="0" dirty="0"/>
              <a:t> </a:t>
            </a:r>
            <a:r>
              <a:rPr lang="nl-BE" noProof="0" dirty="0" err="1"/>
              <a:t>edit</a:t>
            </a:r>
            <a:r>
              <a:rPr lang="nl-BE" noProof="0" dirty="0"/>
              <a:t> Master </a:t>
            </a:r>
            <a:r>
              <a:rPr lang="nl-BE" noProof="0" dirty="0" err="1"/>
              <a:t>text</a:t>
            </a:r>
            <a:r>
              <a:rPr lang="nl-BE" noProof="0" dirty="0"/>
              <a:t> </a:t>
            </a:r>
            <a:r>
              <a:rPr lang="nl-BE" noProof="0" dirty="0" err="1"/>
              <a:t>styles</a:t>
            </a:r>
            <a:endParaRPr lang="nl-BE" noProof="0" dirty="0"/>
          </a:p>
          <a:p>
            <a:pPr lvl="1"/>
            <a:r>
              <a:rPr lang="nl-BE" noProof="0" dirty="0"/>
              <a:t>Second level</a:t>
            </a:r>
          </a:p>
          <a:p>
            <a:pPr lvl="2"/>
            <a:r>
              <a:rPr lang="nl-BE" noProof="0" dirty="0" err="1"/>
              <a:t>Third</a:t>
            </a:r>
            <a:r>
              <a:rPr lang="nl-BE" noProof="0" dirty="0"/>
              <a:t> level</a:t>
            </a:r>
          </a:p>
          <a:p>
            <a:pPr lvl="3"/>
            <a:r>
              <a:rPr lang="nl-BE" noProof="0" dirty="0" err="1"/>
              <a:t>Fourth</a:t>
            </a:r>
            <a:r>
              <a:rPr lang="nl-BE" noProof="0" dirty="0"/>
              <a:t> level</a:t>
            </a:r>
          </a:p>
          <a:p>
            <a:pPr lvl="4"/>
            <a:r>
              <a:rPr lang="nl-BE" noProof="0" dirty="0" err="1"/>
              <a:t>Fifth</a:t>
            </a:r>
            <a:r>
              <a:rPr lang="nl-BE" noProof="0" dirty="0"/>
              <a:t>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70885-0B31-4E06-AE71-7E16801F2838}" type="datetime1">
              <a:rPr lang="nl-BE" noProof="0" smtClean="0"/>
              <a:t>19/04/2018</a:t>
            </a:fld>
            <a:endParaRPr lang="nl-BE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nl-BE" noProof="0" smtClean="0"/>
              <a:t>‹nr.›</a:t>
            </a:fld>
            <a:endParaRPr lang="nl-BE" noProof="0" dirty="0"/>
          </a:p>
        </p:txBody>
      </p:sp>
    </p:spTree>
    <p:extLst>
      <p:ext uri="{BB962C8B-B14F-4D97-AF65-F5344CB8AC3E}">
        <p14:creationId xmlns:p14="http://schemas.microsoft.com/office/powerpoint/2010/main" val="30815775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an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nl-BE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10F60-8C93-4C37-B51A-4DDAE36F7E9B}" type="datetime1">
              <a:rPr lang="nl-BE" noProof="0" smtClean="0"/>
              <a:t>19/04/2018</a:t>
            </a:fld>
            <a:endParaRPr lang="nl-BE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 noProof="0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 hasCustomPrompt="1"/>
          </p:nvPr>
        </p:nvSpPr>
        <p:spPr>
          <a:xfrm>
            <a:off x="10104438" y="1371918"/>
            <a:ext cx="6300000" cy="6498000"/>
          </a:xfrm>
        </p:spPr>
        <p:txBody>
          <a:bodyPr/>
          <a:lstStyle>
            <a:lvl1pPr marL="85725" indent="0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nl-BE" noProof="0" dirty="0"/>
              <a:t>Photo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590520" y="8948703"/>
            <a:ext cx="921880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707">
                <a:solidFill>
                  <a:srgbClr val="1E64C8"/>
                </a:solidFill>
              </a:defRPr>
            </a:lvl1pPr>
          </a:lstStyle>
          <a:p>
            <a:fld id="{7AE184E0-0BD4-4705-A12B-9B71DDE63301}" type="slidenum">
              <a:rPr lang="nl-BE" noProof="0" smtClean="0"/>
              <a:pPr/>
              <a:t>‹nr.›</a:t>
            </a:fld>
            <a:endParaRPr lang="nl-BE" noProof="0" dirty="0"/>
          </a:p>
        </p:txBody>
      </p:sp>
      <p:sp>
        <p:nvSpPr>
          <p:cNvPr id="12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5825" y="1194364"/>
            <a:ext cx="8442000" cy="6696000"/>
          </a:xfrm>
        </p:spPr>
        <p:txBody>
          <a:bodyPr/>
          <a:lstStyle>
            <a:lvl1pPr defTabSz="457200">
              <a:lnSpc>
                <a:spcPct val="120000"/>
              </a:lnSpc>
              <a:defRPr/>
            </a:lvl1pPr>
            <a:lvl2pPr>
              <a:lnSpc>
                <a:spcPct val="120000"/>
              </a:lnSpc>
              <a:defRPr/>
            </a:lvl2pPr>
            <a:lvl3pPr defTabSz="457200">
              <a:lnSpc>
                <a:spcPct val="120000"/>
              </a:lnSpc>
              <a:defRPr/>
            </a:lvl3pPr>
            <a:lvl4pPr defTabSz="457200">
              <a:lnSpc>
                <a:spcPct val="120000"/>
              </a:lnSpc>
              <a:defRPr/>
            </a:lvl4pPr>
            <a:lvl5pPr defTabSz="457200">
              <a:lnSpc>
                <a:spcPct val="120000"/>
              </a:lnSpc>
              <a:defRPr/>
            </a:lvl5pPr>
          </a:lstStyle>
          <a:p>
            <a:pPr lvl="0"/>
            <a:r>
              <a:rPr lang="nl-BE" noProof="0" dirty="0"/>
              <a:t>Click </a:t>
            </a:r>
            <a:r>
              <a:rPr lang="nl-BE" noProof="0" dirty="0" err="1"/>
              <a:t>to</a:t>
            </a:r>
            <a:r>
              <a:rPr lang="nl-BE" noProof="0" dirty="0"/>
              <a:t> </a:t>
            </a:r>
            <a:r>
              <a:rPr lang="nl-BE" noProof="0" dirty="0" err="1"/>
              <a:t>edit</a:t>
            </a:r>
            <a:r>
              <a:rPr lang="nl-BE" noProof="0" dirty="0"/>
              <a:t> Master </a:t>
            </a:r>
            <a:r>
              <a:rPr lang="nl-BE" noProof="0" dirty="0" err="1"/>
              <a:t>text</a:t>
            </a:r>
            <a:r>
              <a:rPr lang="nl-BE" noProof="0" dirty="0"/>
              <a:t> </a:t>
            </a:r>
            <a:r>
              <a:rPr lang="nl-BE" noProof="0" dirty="0" err="1"/>
              <a:t>styles</a:t>
            </a:r>
            <a:endParaRPr lang="nl-BE" noProof="0" dirty="0"/>
          </a:p>
          <a:p>
            <a:pPr lvl="1"/>
            <a:r>
              <a:rPr lang="nl-BE" noProof="0" dirty="0"/>
              <a:t>Second level</a:t>
            </a:r>
          </a:p>
          <a:p>
            <a:pPr lvl="2"/>
            <a:r>
              <a:rPr lang="nl-BE" noProof="0" dirty="0" err="1"/>
              <a:t>Third</a:t>
            </a:r>
            <a:r>
              <a:rPr lang="nl-BE" noProof="0" dirty="0"/>
              <a:t> level</a:t>
            </a:r>
          </a:p>
        </p:txBody>
      </p:sp>
    </p:spTree>
    <p:extLst>
      <p:ext uri="{BB962C8B-B14F-4D97-AF65-F5344CB8AC3E}">
        <p14:creationId xmlns:p14="http://schemas.microsoft.com/office/powerpoint/2010/main" val="13148871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nl-BE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6594B6-17DF-4759-A7A5-128AFEA77F2C}" type="datetime1">
              <a:rPr lang="nl-BE" noProof="0" smtClean="0"/>
              <a:t>19/04/2018</a:t>
            </a:fld>
            <a:endParaRPr lang="nl-BE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nl-BE" noProof="0" smtClean="0"/>
              <a:t>‹nr.›</a:t>
            </a:fld>
            <a:endParaRPr lang="nl-BE" noProof="0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 hasCustomPrompt="1"/>
          </p:nvPr>
        </p:nvSpPr>
        <p:spPr>
          <a:xfrm>
            <a:off x="952038" y="1371600"/>
            <a:ext cx="15480000" cy="6501600"/>
          </a:xfrm>
        </p:spPr>
        <p:txBody>
          <a:bodyPr/>
          <a:lstStyle>
            <a:lvl1pPr marL="0" indent="0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nl-BE" noProof="0" dirty="0"/>
              <a:t>Photo</a:t>
            </a:r>
          </a:p>
        </p:txBody>
      </p:sp>
    </p:spTree>
    <p:extLst>
      <p:ext uri="{BB962C8B-B14F-4D97-AF65-F5344CB8AC3E}">
        <p14:creationId xmlns:p14="http://schemas.microsoft.com/office/powerpoint/2010/main" val="3745163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81384-1200-4D40-BEF0-3A17A1F906F4}" type="datetime1">
              <a:rPr lang="nl-NL" noProof="0" smtClean="0"/>
              <a:t>19-4-2018</a:t>
            </a:fld>
            <a:endParaRPr lang="nl-NL" noProof="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noProof="0" dirty="0"/>
          </a:p>
        </p:txBody>
      </p:sp>
      <p:sp>
        <p:nvSpPr>
          <p:cNvPr id="7" name="Covering Background"/>
          <p:cNvSpPr/>
          <p:nvPr userDrawn="1"/>
        </p:nvSpPr>
        <p:spPr>
          <a:xfrm>
            <a:off x="-1" y="0"/>
            <a:ext cx="17337600" cy="97536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noProof="0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2" hasCustomPrompt="1"/>
          </p:nvPr>
        </p:nvSpPr>
        <p:spPr>
          <a:xfrm>
            <a:off x="-1" y="0"/>
            <a:ext cx="17337600" cy="9753600"/>
          </a:xfrm>
        </p:spPr>
        <p:txBody>
          <a:bodyPr/>
          <a:lstStyle>
            <a:lvl1pPr marL="85725" indent="0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nl-BE" noProof="0" dirty="0"/>
              <a:t>Photo</a:t>
            </a:r>
          </a:p>
        </p:txBody>
      </p:sp>
    </p:spTree>
    <p:extLst>
      <p:ext uri="{BB962C8B-B14F-4D97-AF65-F5344CB8AC3E}">
        <p14:creationId xmlns:p14="http://schemas.microsoft.com/office/powerpoint/2010/main" val="29494181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914400" y="1393200"/>
            <a:ext cx="16424275" cy="6505200"/>
          </a:xfrm>
          <a:prstGeom prst="rect">
            <a:avLst/>
          </a:prstGeom>
          <a:solidFill>
            <a:srgbClr val="1E64C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noProof="0" dirty="0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9215999" y="3095999"/>
            <a:ext cx="7257600" cy="1717969"/>
          </a:xfrm>
        </p:spPr>
        <p:txBody>
          <a:bodyPr>
            <a:normAutofit/>
          </a:bodyPr>
          <a:lstStyle>
            <a:lvl1pPr marL="0" indent="0">
              <a:lnSpc>
                <a:spcPts val="3500"/>
              </a:lnSpc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Klik om de namen van </a:t>
            </a:r>
            <a:r>
              <a:rPr lang="nl-NL" dirty="0" err="1"/>
              <a:t>social</a:t>
            </a:r>
            <a:r>
              <a:rPr lang="nl-NL" dirty="0"/>
              <a:t> media in te typen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1291074" y="1743240"/>
            <a:ext cx="7419544" cy="5769600"/>
          </a:xfrm>
        </p:spPr>
        <p:txBody>
          <a:bodyPr anchor="t" anchorCtr="0">
            <a:noAutofit/>
          </a:bodyPr>
          <a:lstStyle>
            <a:lvl1pPr algn="l">
              <a:lnSpc>
                <a:spcPts val="3500"/>
              </a:lnSpc>
              <a:defRPr sz="2500" u="none" cap="none" baseline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+mn-lt"/>
              </a:defRPr>
            </a:lvl1pPr>
          </a:lstStyle>
          <a:p>
            <a:r>
              <a:rPr lang="nl-BE" noProof="0" dirty="0"/>
              <a:t>Klik om de gegevens van de presentator in </a:t>
            </a:r>
            <a:r>
              <a:rPr lang="nl-BE" noProof="0"/>
              <a:t>te typen</a:t>
            </a:r>
            <a:endParaRPr lang="nl-BE" noProof="0" dirty="0"/>
          </a:p>
        </p:txBody>
      </p:sp>
      <p:sp>
        <p:nvSpPr>
          <p:cNvPr id="8" name="Titles positoning box" hidden="1"/>
          <p:cNvSpPr/>
          <p:nvPr userDrawn="1"/>
        </p:nvSpPr>
        <p:spPr>
          <a:xfrm>
            <a:off x="1371600" y="1828800"/>
            <a:ext cx="15012000" cy="599976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Afbeelding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" y="0"/>
            <a:ext cx="5572798" cy="139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785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0118" y="136025"/>
            <a:ext cx="15705282" cy="863693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nl-BE" noProof="0" dirty="0"/>
              <a:t>Klik om de stijl te bewerken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5825" y="1194364"/>
            <a:ext cx="15699575" cy="6696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BE" noProof="0" dirty="0"/>
              <a:t>Click </a:t>
            </a:r>
            <a:r>
              <a:rPr lang="nl-BE" noProof="0" dirty="0" err="1"/>
              <a:t>to</a:t>
            </a:r>
            <a:r>
              <a:rPr lang="nl-BE" noProof="0" dirty="0"/>
              <a:t> </a:t>
            </a:r>
            <a:r>
              <a:rPr lang="nl-BE" noProof="0" dirty="0" err="1"/>
              <a:t>edit</a:t>
            </a:r>
            <a:r>
              <a:rPr lang="nl-BE" noProof="0" dirty="0"/>
              <a:t> Master </a:t>
            </a:r>
            <a:r>
              <a:rPr lang="nl-BE" noProof="0" dirty="0" err="1"/>
              <a:t>text</a:t>
            </a:r>
            <a:r>
              <a:rPr lang="nl-BE" noProof="0" dirty="0"/>
              <a:t> </a:t>
            </a:r>
            <a:r>
              <a:rPr lang="nl-BE" noProof="0" dirty="0" err="1"/>
              <a:t>styles</a:t>
            </a:r>
            <a:endParaRPr lang="nl-BE" noProof="0" dirty="0"/>
          </a:p>
          <a:p>
            <a:pPr lvl="1"/>
            <a:r>
              <a:rPr lang="nl-BE" noProof="0" dirty="0"/>
              <a:t>Second level</a:t>
            </a:r>
          </a:p>
          <a:p>
            <a:pPr lvl="2"/>
            <a:r>
              <a:rPr lang="nl-BE" noProof="0" dirty="0" err="1"/>
              <a:t>Third</a:t>
            </a:r>
            <a:r>
              <a:rPr lang="nl-BE" noProof="0" dirty="0"/>
              <a:t>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072394" y="8948703"/>
            <a:ext cx="2297926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70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870D1A-A3AB-4E9F-892E-C45B5A80FDBF}" type="datetime1">
              <a:rPr lang="nl-BE" noProof="0" smtClean="0"/>
              <a:t>19/04/2018</a:t>
            </a:fld>
            <a:endParaRPr lang="nl-BE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10236" y="8994423"/>
            <a:ext cx="8353564" cy="437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70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BE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590520" y="8948703"/>
            <a:ext cx="921880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707">
                <a:solidFill>
                  <a:srgbClr val="1E64C8"/>
                </a:solidFill>
              </a:defRPr>
            </a:lvl1pPr>
          </a:lstStyle>
          <a:p>
            <a:fld id="{7AE184E0-0BD4-4705-A12B-9B71DDE63301}" type="slidenum">
              <a:rPr lang="nl-BE" noProof="0" smtClean="0"/>
              <a:pPr/>
              <a:t>‹nr.›</a:t>
            </a:fld>
            <a:endParaRPr lang="nl-BE" noProof="0" dirty="0"/>
          </a:p>
        </p:txBody>
      </p:sp>
      <p:sp>
        <p:nvSpPr>
          <p:cNvPr id="7" name="Title positioning box" hidden="1"/>
          <p:cNvSpPr/>
          <p:nvPr userDrawn="1"/>
        </p:nvSpPr>
        <p:spPr>
          <a:xfrm>
            <a:off x="927265" y="367200"/>
            <a:ext cx="15480000" cy="46364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 positoning box" hidden="1"/>
          <p:cNvSpPr/>
          <p:nvPr userDrawn="1"/>
        </p:nvSpPr>
        <p:spPr>
          <a:xfrm>
            <a:off x="927265" y="1584000"/>
            <a:ext cx="8229600" cy="630000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Logo positioning box" hidden="1"/>
          <p:cNvSpPr/>
          <p:nvPr userDrawn="1"/>
        </p:nvSpPr>
        <p:spPr>
          <a:xfrm flipV="1">
            <a:off x="928800" y="7878842"/>
            <a:ext cx="15478465" cy="1416353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617" y="7906160"/>
            <a:ext cx="2308379" cy="1847440"/>
          </a:xfrm>
          <a:prstGeom prst="rect">
            <a:avLst/>
          </a:prstGeom>
        </p:spPr>
      </p:pic>
      <p:sp>
        <p:nvSpPr>
          <p:cNvPr id="12" name="Text positoning box" hidden="1"/>
          <p:cNvSpPr/>
          <p:nvPr userDrawn="1"/>
        </p:nvSpPr>
        <p:spPr>
          <a:xfrm>
            <a:off x="9172105" y="1584000"/>
            <a:ext cx="914400" cy="630000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 positoning box" hidden="1"/>
          <p:cNvSpPr/>
          <p:nvPr userDrawn="1"/>
        </p:nvSpPr>
        <p:spPr>
          <a:xfrm>
            <a:off x="10099369" y="1356360"/>
            <a:ext cx="6307895" cy="652764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05899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61" r:id="rId2"/>
    <p:sldLayoutId id="2147483673" r:id="rId3"/>
    <p:sldLayoutId id="2147483662" r:id="rId4"/>
    <p:sldLayoutId id="2147483674" r:id="rId5"/>
    <p:sldLayoutId id="2147483666" r:id="rId6"/>
    <p:sldLayoutId id="2147483675" r:id="rId7"/>
    <p:sldLayoutId id="2147483676" r:id="rId8"/>
  </p:sldLayoutIdLst>
  <p:hf hdr="0" ftr="0" dt="0"/>
  <p:txStyles>
    <p:titleStyle>
      <a:lvl1pPr algn="l" defTabSz="1300368" rtl="0" eaLnBrk="1" latinLnBrk="0" hangingPunct="1">
        <a:lnSpc>
          <a:spcPct val="90000"/>
        </a:lnSpc>
        <a:spcBef>
          <a:spcPct val="0"/>
        </a:spcBef>
        <a:buNone/>
        <a:defRPr sz="5400" u="sng" kern="1200" cap="all" baseline="0">
          <a:solidFill>
            <a:srgbClr val="1E64C8"/>
          </a:solidFill>
          <a:uFill>
            <a:solidFill>
              <a:srgbClr val="1E64C8"/>
            </a:solidFill>
          </a:uFill>
          <a:latin typeface="+mj-lt"/>
          <a:ea typeface="+mj-ea"/>
          <a:cs typeface="+mj-cs"/>
        </a:defRPr>
      </a:lvl1pPr>
    </p:titleStyle>
    <p:bodyStyle>
      <a:lvl1pPr marL="536575" indent="-450850" algn="l" defTabSz="1300368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̶"/>
        <a:defRPr sz="4800" kern="1200">
          <a:solidFill>
            <a:schemeClr val="tx1"/>
          </a:solidFill>
          <a:latin typeface="+mn-lt"/>
          <a:ea typeface="+mn-ea"/>
          <a:cs typeface="+mn-cs"/>
        </a:defRPr>
      </a:lvl1pPr>
      <a:lvl2pPr marL="1169988" indent="-450850" algn="l" defTabSz="4572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̶"/>
        <a:tabLst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1755775" indent="-450000" algn="l" defTabSz="1300368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‒"/>
        <a:defRPr sz="4800" kern="1200">
          <a:solidFill>
            <a:schemeClr val="tx1"/>
          </a:solidFill>
          <a:latin typeface="+mn-lt"/>
          <a:ea typeface="+mn-ea"/>
          <a:cs typeface="+mn-cs"/>
        </a:defRPr>
      </a:lvl3pPr>
      <a:lvl4pPr marL="1441450" indent="-550863" algn="l" defTabSz="1300368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–"/>
        <a:defRPr sz="4800" kern="1200">
          <a:solidFill>
            <a:schemeClr val="tx1"/>
          </a:solidFill>
          <a:latin typeface="+mn-lt"/>
          <a:ea typeface="+mn-ea"/>
          <a:cs typeface="+mn-cs"/>
        </a:defRPr>
      </a:lvl4pPr>
      <a:lvl5pPr marL="2600325" indent="-1158875" algn="l" defTabSz="1300368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None/>
        <a:defRPr sz="4800" kern="1200">
          <a:solidFill>
            <a:schemeClr val="tx1"/>
          </a:solidFill>
          <a:latin typeface="+mn-lt"/>
          <a:ea typeface="+mn-ea"/>
          <a:cs typeface="+mn-cs"/>
        </a:defRPr>
      </a:lvl5pPr>
      <a:lvl6pPr marL="3576013" indent="-325092" algn="l" defTabSz="1300368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6pPr>
      <a:lvl7pPr marL="4226197" indent="-325092" algn="l" defTabSz="1300368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7pPr>
      <a:lvl8pPr marL="4876381" indent="-325092" algn="l" defTabSz="1300368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8pPr>
      <a:lvl9pPr marL="5526565" indent="-325092" algn="l" defTabSz="1300368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00368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1pPr>
      <a:lvl2pPr marL="650184" algn="l" defTabSz="1300368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2pPr>
      <a:lvl3pPr marL="1300368" algn="l" defTabSz="1300368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3pPr>
      <a:lvl4pPr marL="1950552" algn="l" defTabSz="1300368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4pPr>
      <a:lvl5pPr marL="2600736" algn="l" defTabSz="1300368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5pPr>
      <a:lvl6pPr marL="3250921" algn="l" defTabSz="1300368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6pPr>
      <a:lvl7pPr marL="3901105" algn="l" defTabSz="1300368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7pPr>
      <a:lvl8pPr marL="4551289" algn="l" defTabSz="1300368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8pPr>
      <a:lvl9pPr marL="5201473" algn="l" defTabSz="1300368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6" Type="http://schemas.openxmlformats.org/officeDocument/2006/relationships/image" Target="../media/image21.png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1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5.jp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6" Type="http://schemas.microsoft.com/office/2007/relationships/hdphoto" Target="../media/hdphoto1.wdp"/><Relationship Id="rId5" Type="http://schemas.openxmlformats.org/officeDocument/2006/relationships/image" Target="../media/image7.png"/><Relationship Id="rId4" Type="http://schemas.openxmlformats.org/officeDocument/2006/relationships/image" Target="../media/image6.JPG"/><Relationship Id="rId9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jpg"/><Relationship Id="rId5" Type="http://schemas.openxmlformats.org/officeDocument/2006/relationships/image" Target="../media/image10.png"/><Relationship Id="rId4" Type="http://schemas.microsoft.com/office/2007/relationships/hdphoto" Target="../media/hdphoto1.wdp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JP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JPG"/><Relationship Id="rId4" Type="http://schemas.openxmlformats.org/officeDocument/2006/relationships/image" Target="../media/image1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jpg"/><Relationship Id="rId5" Type="http://schemas.openxmlformats.org/officeDocument/2006/relationships/image" Target="../media/image10.png"/><Relationship Id="rId4" Type="http://schemas.microsoft.com/office/2007/relationships/hdphoto" Target="../media/hdphoto1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jpg"/><Relationship Id="rId5" Type="http://schemas.openxmlformats.org/officeDocument/2006/relationships/image" Target="../media/image10.png"/><Relationship Id="rId4" Type="http://schemas.microsoft.com/office/2007/relationships/hdphoto" Target="../media/hdphoto1.wdp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jpg"/><Relationship Id="rId5" Type="http://schemas.openxmlformats.org/officeDocument/2006/relationships/image" Target="../media/image10.png"/><Relationship Id="rId4" Type="http://schemas.microsoft.com/office/2007/relationships/hdphoto" Target="../media/hdphoto1.wdp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jpg"/><Relationship Id="rId5" Type="http://schemas.openxmlformats.org/officeDocument/2006/relationships/image" Target="../media/image10.png"/><Relationship Id="rId4" Type="http://schemas.microsoft.com/office/2007/relationships/hdphoto" Target="../media/hdphoto1.wdp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5.jp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microsoft.com/office/2007/relationships/hdphoto" Target="../media/hdphoto1.wdp"/><Relationship Id="rId11" Type="http://schemas.openxmlformats.org/officeDocument/2006/relationships/image" Target="../media/image10.png"/><Relationship Id="rId5" Type="http://schemas.openxmlformats.org/officeDocument/2006/relationships/image" Target="../media/image7.png"/><Relationship Id="rId10" Type="http://schemas.microsoft.com/office/2007/relationships/hdphoto" Target="../media/hdphoto3.wdp"/><Relationship Id="rId4" Type="http://schemas.openxmlformats.org/officeDocument/2006/relationships/image" Target="../media/image6.JPG"/><Relationship Id="rId9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microsoft.com/office/2007/relationships/hdphoto" Target="../media/hdphoto3.wdp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62507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planning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AE184E0-0BD4-4705-A12B-9B71DDE63301}" type="slidenum">
              <a:rPr lang="nl-BE" smtClean="0"/>
              <a:pPr/>
              <a:t>10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761811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nl-BE" noProof="0" smtClean="0"/>
              <a:t>11</a:t>
            </a:fld>
            <a:endParaRPr lang="nl-BE" noProof="0" dirty="0"/>
          </a:p>
        </p:txBody>
      </p:sp>
      <p:pic>
        <p:nvPicPr>
          <p:cNvPr id="3" name="Content Placeholder 2">
            <a:extLst>
              <a:ext uri="{FF2B5EF4-FFF2-40B4-BE49-F238E27FC236}">
                <a16:creationId xmlns="" xmlns:a16="http://schemas.microsoft.com/office/drawing/2014/main" id="{33BDBA3D-7777-45B6-8177-21D7F62219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840643" y="0"/>
            <a:ext cx="10405419" cy="97536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Initiële planning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417539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nl-BE" noProof="0" smtClean="0"/>
              <a:t>12</a:t>
            </a:fld>
            <a:endParaRPr lang="nl-BE" noProof="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huidige planning</a:t>
            </a:r>
            <a:endParaRPr lang="nl-NL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061" y="1300380"/>
            <a:ext cx="6442075" cy="60038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0100" y="2135188"/>
            <a:ext cx="7532463" cy="3948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21616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 smtClean="0"/>
              <a:t>Visualisatie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AE184E0-0BD4-4705-A12B-9B71DDE63301}" type="slidenum">
              <a:rPr lang="nl-BE" smtClean="0"/>
              <a:pPr/>
              <a:t>13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979522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8D734D26-F9B2-3541-B32E-538B06BA2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Visualisatie</a:t>
            </a:r>
            <a:endParaRPr lang="nl-BE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="" xmlns:a16="http://schemas.microsoft.com/office/drawing/2014/main" id="{0EA116A7-5556-A949-946A-85F835158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nl-BE" noProof="0" smtClean="0"/>
              <a:t>14</a:t>
            </a:fld>
            <a:endParaRPr lang="nl-BE" noProof="0" dirty="0"/>
          </a:p>
        </p:txBody>
      </p:sp>
      <p:pic>
        <p:nvPicPr>
          <p:cNvPr id="1026" name="Picture 2" descr="Image result for unity logo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07" t="27933" r="19297" b="29415"/>
          <a:stretch/>
        </p:blipFill>
        <p:spPr bwMode="auto">
          <a:xfrm>
            <a:off x="2844800" y="8229600"/>
            <a:ext cx="2768600" cy="110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vaal 5"/>
          <p:cNvSpPr/>
          <p:nvPr/>
        </p:nvSpPr>
        <p:spPr>
          <a:xfrm>
            <a:off x="1985768" y="3218140"/>
            <a:ext cx="749300" cy="711200"/>
          </a:xfrm>
          <a:prstGeom prst="ellipse">
            <a:avLst/>
          </a:prstGeom>
          <a:solidFill>
            <a:schemeClr val="tx2"/>
          </a:solidFill>
          <a:ln w="31750">
            <a:solidFill>
              <a:srgbClr val="1E64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8" name="Ovaal 7"/>
          <p:cNvSpPr/>
          <p:nvPr/>
        </p:nvSpPr>
        <p:spPr>
          <a:xfrm>
            <a:off x="7245350" y="2945123"/>
            <a:ext cx="749300" cy="711200"/>
          </a:xfrm>
          <a:prstGeom prst="ellipse">
            <a:avLst/>
          </a:prstGeom>
          <a:solidFill>
            <a:schemeClr val="tx2"/>
          </a:solidFill>
          <a:ln w="31750">
            <a:solidFill>
              <a:srgbClr val="1E64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13" name="Rechte verbindingslijn 12"/>
          <p:cNvCxnSpPr>
            <a:stCxn id="6" idx="6"/>
            <a:endCxn id="8" idx="2"/>
          </p:cNvCxnSpPr>
          <p:nvPr/>
        </p:nvCxnSpPr>
        <p:spPr>
          <a:xfrm flipV="1">
            <a:off x="2735068" y="3300723"/>
            <a:ext cx="4510282" cy="273017"/>
          </a:xfrm>
          <a:prstGeom prst="line">
            <a:avLst/>
          </a:prstGeom>
          <a:ln w="31750">
            <a:prstDash val="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al 27"/>
          <p:cNvSpPr/>
          <p:nvPr/>
        </p:nvSpPr>
        <p:spPr>
          <a:xfrm>
            <a:off x="11017250" y="4965700"/>
            <a:ext cx="749300" cy="711200"/>
          </a:xfrm>
          <a:prstGeom prst="ellipse">
            <a:avLst/>
          </a:prstGeom>
          <a:solidFill>
            <a:schemeClr val="tx2"/>
          </a:solidFill>
          <a:ln w="31750">
            <a:solidFill>
              <a:srgbClr val="1E64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29" name="Rechte verbindingslijn 28"/>
          <p:cNvCxnSpPr>
            <a:stCxn id="28" idx="2"/>
            <a:endCxn id="8" idx="6"/>
          </p:cNvCxnSpPr>
          <p:nvPr/>
        </p:nvCxnSpPr>
        <p:spPr>
          <a:xfrm flipH="1" flipV="1">
            <a:off x="7994650" y="3300723"/>
            <a:ext cx="3022600" cy="2020577"/>
          </a:xfrm>
          <a:prstGeom prst="line">
            <a:avLst/>
          </a:prstGeom>
          <a:ln w="31750">
            <a:solidFill>
              <a:schemeClr val="tx2"/>
            </a:solidFill>
            <a:prstDash val="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7822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8D734D26-F9B2-3541-B32E-538B06BA2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Visualisatie</a:t>
            </a:r>
            <a:endParaRPr lang="nl-BE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="" xmlns:a16="http://schemas.microsoft.com/office/drawing/2014/main" id="{0EA116A7-5556-A949-946A-85F835158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nl-BE" noProof="0" smtClean="0"/>
              <a:t>15</a:t>
            </a:fld>
            <a:endParaRPr lang="nl-BE" noProof="0" dirty="0"/>
          </a:p>
        </p:txBody>
      </p:sp>
      <p:pic>
        <p:nvPicPr>
          <p:cNvPr id="1026" name="Picture 2" descr="Image result for unity logo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07" t="27933" r="19297" b="29415"/>
          <a:stretch/>
        </p:blipFill>
        <p:spPr bwMode="auto">
          <a:xfrm>
            <a:off x="2844800" y="8229600"/>
            <a:ext cx="2768600" cy="110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5563" y="2066925"/>
            <a:ext cx="12147550" cy="561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kstvak 4"/>
          <p:cNvSpPr txBox="1"/>
          <p:nvPr/>
        </p:nvSpPr>
        <p:spPr>
          <a:xfrm>
            <a:off x="1993900" y="6642100"/>
            <a:ext cx="4318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nl-BE" sz="2500" dirty="0" smtClean="0"/>
              <a:t>1</a:t>
            </a:r>
          </a:p>
        </p:txBody>
      </p:sp>
      <p:sp>
        <p:nvSpPr>
          <p:cNvPr id="10" name="Tekstvak 9"/>
          <p:cNvSpPr txBox="1"/>
          <p:nvPr/>
        </p:nvSpPr>
        <p:spPr>
          <a:xfrm>
            <a:off x="4470400" y="3924300"/>
            <a:ext cx="431800" cy="511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nl-BE" sz="2500" dirty="0"/>
              <a:t>2</a:t>
            </a:r>
            <a:endParaRPr lang="nl-BE" sz="2500" dirty="0" smtClean="0"/>
          </a:p>
        </p:txBody>
      </p:sp>
      <p:sp>
        <p:nvSpPr>
          <p:cNvPr id="11" name="Tekstvak 10"/>
          <p:cNvSpPr txBox="1"/>
          <p:nvPr/>
        </p:nvSpPr>
        <p:spPr>
          <a:xfrm>
            <a:off x="14046200" y="6684483"/>
            <a:ext cx="431800" cy="511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nl-BE" sz="2500" dirty="0" smtClean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682576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8D734D26-F9B2-3541-B32E-538B06BA2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Visualisatie</a:t>
            </a:r>
            <a:endParaRPr lang="nl-BE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="" xmlns:a16="http://schemas.microsoft.com/office/drawing/2014/main" id="{0EA116A7-5556-A949-946A-85F835158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nl-BE" noProof="0" smtClean="0"/>
              <a:t>16</a:t>
            </a:fld>
            <a:endParaRPr lang="nl-BE" noProof="0" dirty="0"/>
          </a:p>
        </p:txBody>
      </p:sp>
      <p:pic>
        <p:nvPicPr>
          <p:cNvPr id="1026" name="Picture 2" descr="Image result for unity logo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07" t="27933" r="19297" b="29415"/>
          <a:stretch/>
        </p:blipFill>
        <p:spPr bwMode="auto">
          <a:xfrm>
            <a:off x="2844800" y="8229600"/>
            <a:ext cx="2768600" cy="110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3437" y="1409699"/>
            <a:ext cx="12878955" cy="646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50216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8D734D26-F9B2-3541-B32E-538B06BA2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Visualisatie</a:t>
            </a:r>
            <a:endParaRPr lang="nl-BE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="" xmlns:a16="http://schemas.microsoft.com/office/drawing/2014/main" id="{0EA116A7-5556-A949-946A-85F835158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nl-BE" noProof="0" smtClean="0"/>
              <a:t>17</a:t>
            </a:fld>
            <a:endParaRPr lang="nl-BE" noProof="0" dirty="0"/>
          </a:p>
        </p:txBody>
      </p:sp>
      <p:pic>
        <p:nvPicPr>
          <p:cNvPr id="1026" name="Picture 2" descr="Image result for unity logo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07" t="27933" r="19297" b="29415"/>
          <a:stretch/>
        </p:blipFill>
        <p:spPr bwMode="auto">
          <a:xfrm>
            <a:off x="2844800" y="8229600"/>
            <a:ext cx="2768600" cy="110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2018-04-19 at 11-18-11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573338" y="144780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158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83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20000" mute="1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 smtClean="0"/>
              <a:t>beweging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AE184E0-0BD4-4705-A12B-9B71DDE63301}" type="slidenum">
              <a:rPr lang="nl-BE" smtClean="0"/>
              <a:pPr/>
              <a:t>18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757390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Setup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nl-BE" noProof="0" smtClean="0"/>
              <a:t>19</a:t>
            </a:fld>
            <a:endParaRPr lang="nl-BE" noProof="0" dirty="0"/>
          </a:p>
        </p:txBody>
      </p:sp>
      <p:pic>
        <p:nvPicPr>
          <p:cNvPr id="5" name="Content Placeholder 5" descr="A picture containing black, cat, rowel&#10;&#10;Description generated with very high confidence">
            <a:extLst>
              <a:ext uri="{FF2B5EF4-FFF2-40B4-BE49-F238E27FC236}">
                <a16:creationId xmlns="" xmlns:a16="http://schemas.microsoft.com/office/drawing/2014/main" id="{209815B5-D362-4E21-B105-90FB073807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04" y="1260236"/>
            <a:ext cx="5752881" cy="2871674"/>
          </a:xfrm>
        </p:spPr>
      </p:pic>
      <p:pic>
        <p:nvPicPr>
          <p:cNvPr id="6" name="Content Placeholder 5" descr="A circuit board&#10;&#10;Description generated with very high confidence">
            <a:extLst>
              <a:ext uri="{FF2B5EF4-FFF2-40B4-BE49-F238E27FC236}">
                <a16:creationId xmlns="" xmlns:a16="http://schemas.microsoft.com/office/drawing/2014/main" id="{5DC46D9F-5DB3-407F-B27A-199B3FE0352B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8264" y="1164805"/>
            <a:ext cx="5040000" cy="5040000"/>
          </a:xfrm>
          <a:prstGeom prst="rect">
            <a:avLst/>
          </a:prstGeom>
        </p:spPr>
      </p:pic>
      <p:pic>
        <p:nvPicPr>
          <p:cNvPr id="18" name="Picture 17" descr="A close up of a computer&#10;&#10;Description generated with very high confidence">
            <a:extLst>
              <a:ext uri="{FF2B5EF4-FFF2-40B4-BE49-F238E27FC236}">
                <a16:creationId xmlns="" xmlns:a16="http://schemas.microsoft.com/office/drawing/2014/main" id="{E9750424-21F3-4252-B2D0-92619F4A0B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981" b="96890" l="4320" r="95680">
                        <a14:foregroundMark x1="9120" y1="39713" x2="9120" y2="39713"/>
                        <a14:foregroundMark x1="10400" y1="67225" x2="4320" y2="40670"/>
                        <a14:foregroundMark x1="4320" y1="40670" x2="10560" y2="30383"/>
                        <a14:foregroundMark x1="10560" y1="30383" x2="16160" y2="28469"/>
                        <a14:foregroundMark x1="81280" y1="97129" x2="79040" y2="97129"/>
                        <a14:foregroundMark x1="81760" y1="6220" x2="81760" y2="6220"/>
                        <a14:foregroundMark x1="53920" y1="7416" x2="53920" y2="7416"/>
                        <a14:foregroundMark x1="44960" y1="7656" x2="44960" y2="7656"/>
                        <a14:foregroundMark x1="40160" y1="12440" x2="48640" y2="9091"/>
                        <a14:foregroundMark x1="48640" y1="9091" x2="48800" y2="9091"/>
                        <a14:foregroundMark x1="63680" y1="8612" x2="85440" y2="4545"/>
                        <a14:foregroundMark x1="85440" y1="4545" x2="91680" y2="15550"/>
                        <a14:foregroundMark x1="91680" y1="15550" x2="95040" y2="88278"/>
                        <a14:foregroundMark x1="96480" y1="3110" x2="99360" y2="26794"/>
                        <a14:foregroundMark x1="99360" y1="26794" x2="95680" y2="85407"/>
                        <a14:foregroundMark x1="95680" y1="85407" x2="85760" y2="82775"/>
                        <a14:foregroundMark x1="85760" y1="82775" x2="85120" y2="67464"/>
                        <a14:foregroundMark x1="85120" y1="67464" x2="93600" y2="21770"/>
                        <a14:foregroundMark x1="93600" y1="21770" x2="89280" y2="10526"/>
                        <a14:foregroundMark x1="89280" y1="10526" x2="89280" y2="1052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0265" y="2820789"/>
            <a:ext cx="4297497" cy="2881511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="" xmlns:a16="http://schemas.microsoft.com/office/drawing/2014/main" id="{7C022078-64FB-4E01-B5F9-72AEBF028F24}"/>
              </a:ext>
            </a:extLst>
          </p:cNvPr>
          <p:cNvCxnSpPr/>
          <p:nvPr/>
        </p:nvCxnSpPr>
        <p:spPr>
          <a:xfrm>
            <a:off x="5212393" y="3418096"/>
            <a:ext cx="1440000" cy="0"/>
          </a:xfrm>
          <a:prstGeom prst="line">
            <a:avLst/>
          </a:prstGeom>
          <a:ln w="28575">
            <a:solidFill>
              <a:srgbClr val="1E64C8"/>
            </a:solidFill>
            <a:prstDash val="solid"/>
            <a:headEnd type="triangle" w="lg" len="lg"/>
            <a:tailEnd type="triangle" w="lg" len="lg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="" xmlns:a16="http://schemas.microsoft.com/office/drawing/2014/main" id="{A5ACC2CB-29EE-4B2E-8F9B-C4140FEBE798}"/>
              </a:ext>
            </a:extLst>
          </p:cNvPr>
          <p:cNvCxnSpPr>
            <a:cxnSpLocks/>
          </p:cNvCxnSpPr>
          <p:nvPr/>
        </p:nvCxnSpPr>
        <p:spPr>
          <a:xfrm>
            <a:off x="5927656" y="6249410"/>
            <a:ext cx="1296000" cy="432000"/>
          </a:xfrm>
          <a:prstGeom prst="line">
            <a:avLst/>
          </a:prstGeom>
          <a:ln w="28575">
            <a:solidFill>
              <a:srgbClr val="1E64C8"/>
            </a:solidFill>
            <a:headEnd type="triangle" w="lg" len="lg"/>
            <a:tailEnd type="triangle" w="lg" len="lg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="" xmlns:a16="http://schemas.microsoft.com/office/drawing/2014/main" id="{DD833622-E1CB-4406-BC3B-BEC0EA9F358B}"/>
              </a:ext>
            </a:extLst>
          </p:cNvPr>
          <p:cNvCxnSpPr>
            <a:cxnSpLocks/>
          </p:cNvCxnSpPr>
          <p:nvPr/>
        </p:nvCxnSpPr>
        <p:spPr>
          <a:xfrm flipV="1">
            <a:off x="5927656" y="8112638"/>
            <a:ext cx="1296000" cy="432000"/>
          </a:xfrm>
          <a:prstGeom prst="line">
            <a:avLst/>
          </a:prstGeom>
          <a:ln w="28575">
            <a:solidFill>
              <a:srgbClr val="1E64C8"/>
            </a:solidFill>
            <a:headEnd type="triangle" w="lg" len="lg"/>
            <a:tailEnd type="triangle" w="lg" len="lg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="" xmlns:a16="http://schemas.microsoft.com/office/drawing/2014/main" id="{42965CAB-4FC4-44FC-974F-2A001BFFDAC2}"/>
              </a:ext>
            </a:extLst>
          </p:cNvPr>
          <p:cNvCxnSpPr/>
          <p:nvPr/>
        </p:nvCxnSpPr>
        <p:spPr>
          <a:xfrm>
            <a:off x="11415082" y="4874809"/>
            <a:ext cx="1440000" cy="0"/>
          </a:xfrm>
          <a:prstGeom prst="line">
            <a:avLst/>
          </a:prstGeom>
          <a:ln w="28575">
            <a:solidFill>
              <a:srgbClr val="1E64C8"/>
            </a:solidFill>
            <a:headEnd type="triangle" w="lg" len="lg"/>
            <a:tailEnd type="triangle" w="lg" len="lg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="" xmlns:a16="http://schemas.microsoft.com/office/drawing/2014/main" id="{6A385D8E-99CA-4AC3-915F-B7588F75E6E6}"/>
              </a:ext>
            </a:extLst>
          </p:cNvPr>
          <p:cNvCxnSpPr>
            <a:cxnSpLocks/>
          </p:cNvCxnSpPr>
          <p:nvPr/>
        </p:nvCxnSpPr>
        <p:spPr>
          <a:xfrm>
            <a:off x="7948150" y="4876800"/>
            <a:ext cx="0" cy="1440000"/>
          </a:xfrm>
          <a:prstGeom prst="line">
            <a:avLst/>
          </a:prstGeom>
          <a:ln w="28575">
            <a:headEnd type="triangle" w="lg" len="lg"/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33" name="Content Placeholder 5" descr="A circuit board&#10;&#10;Description generated with very high confidence">
            <a:extLst>
              <a:ext uri="{FF2B5EF4-FFF2-40B4-BE49-F238E27FC236}">
                <a16:creationId xmlns="" xmlns:a16="http://schemas.microsoft.com/office/drawing/2014/main" id="{5E97ED60-7D5C-412E-BD73-CA59674ADA1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4600" r="97400">
                        <a14:foregroundMark x1="94000" y1="54000" x2="94000" y2="54000"/>
                        <a14:foregroundMark x1="97400" y1="54000" x2="97400" y2="54000"/>
                        <a14:foregroundMark x1="8600" y1="28000" x2="8600" y2="28000"/>
                        <a14:foregroundMark x1="4600" y1="40400" x2="4600" y2="40400"/>
                        <a14:foregroundMark x1="30600" y1="80400" x2="23800" y2="76600"/>
                        <a14:foregroundMark x1="23800" y1="76600" x2="21600" y2="69200"/>
                        <a14:foregroundMark x1="21600" y1="69200" x2="21600" y2="68000"/>
                        <a14:foregroundMark x1="30200" y1="84400" x2="27600" y2="82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628884" y="4893733"/>
            <a:ext cx="2154772" cy="2154771"/>
          </a:xfrm>
          <a:prstGeom prst="rect">
            <a:avLst/>
          </a:prstGeom>
        </p:spPr>
      </p:pic>
      <p:cxnSp>
        <p:nvCxnSpPr>
          <p:cNvPr id="40" name="Straight Connector 39">
            <a:extLst>
              <a:ext uri="{FF2B5EF4-FFF2-40B4-BE49-F238E27FC236}">
                <a16:creationId xmlns="" xmlns:a16="http://schemas.microsoft.com/office/drawing/2014/main" id="{3502DCF6-F5E2-4DE3-9B56-35798FF187D8}"/>
              </a:ext>
            </a:extLst>
          </p:cNvPr>
          <p:cNvCxnSpPr>
            <a:cxnSpLocks/>
          </p:cNvCxnSpPr>
          <p:nvPr/>
        </p:nvCxnSpPr>
        <p:spPr>
          <a:xfrm>
            <a:off x="5783656" y="7397024"/>
            <a:ext cx="1440000" cy="1"/>
          </a:xfrm>
          <a:prstGeom prst="line">
            <a:avLst/>
          </a:prstGeom>
          <a:ln w="28575">
            <a:solidFill>
              <a:srgbClr val="1E64C8"/>
            </a:solidFill>
            <a:headEnd type="triangle" w="lg" len="lg"/>
            <a:tailEnd type="triangle" w="lg" len="lg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="" xmlns:a16="http://schemas.microsoft.com/office/drawing/2014/main" id="{646C3ECD-1E1B-4EA5-888B-0E5F68D9A070}"/>
              </a:ext>
            </a:extLst>
          </p:cNvPr>
          <p:cNvCxnSpPr>
            <a:cxnSpLocks/>
          </p:cNvCxnSpPr>
          <p:nvPr/>
        </p:nvCxnSpPr>
        <p:spPr>
          <a:xfrm>
            <a:off x="8310100" y="4876800"/>
            <a:ext cx="0" cy="1440000"/>
          </a:xfrm>
          <a:prstGeom prst="line">
            <a:avLst/>
          </a:prstGeom>
          <a:ln w="28575">
            <a:headEnd type="triangle" w="lg" len="lg"/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21" name="Content Placeholder 5" descr="A circuit board&#10;&#10;Description generated with very high confidence">
            <a:extLst>
              <a:ext uri="{FF2B5EF4-FFF2-40B4-BE49-F238E27FC236}">
                <a16:creationId xmlns="" xmlns:a16="http://schemas.microsoft.com/office/drawing/2014/main" id="{6D79CF16-C9A0-4673-AA2E-348378FF819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4600" r="97400">
                        <a14:foregroundMark x1="94000" y1="54000" x2="94000" y2="54000"/>
                        <a14:foregroundMark x1="97400" y1="54000" x2="97400" y2="54000"/>
                        <a14:foregroundMark x1="8600" y1="28000" x2="8600" y2="28000"/>
                        <a14:foregroundMark x1="4600" y1="40400" x2="4600" y2="40400"/>
                        <a14:foregroundMark x1="30600" y1="80400" x2="23800" y2="76600"/>
                        <a14:foregroundMark x1="23800" y1="76600" x2="21600" y2="69200"/>
                        <a14:foregroundMark x1="21600" y1="69200" x2="21600" y2="68000"/>
                        <a14:foregroundMark x1="30200" y1="84400" x2="27600" y2="82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223655" y="6334075"/>
            <a:ext cx="2890416" cy="2856553"/>
          </a:xfrm>
          <a:prstGeom prst="rect">
            <a:avLst/>
          </a:prstGeom>
        </p:spPr>
      </p:pic>
      <p:pic>
        <p:nvPicPr>
          <p:cNvPr id="20" name="Content Placeholder 5" descr="A circuit board&#10;&#10;Description generated with very high confidence">
            <a:extLst>
              <a:ext uri="{FF2B5EF4-FFF2-40B4-BE49-F238E27FC236}">
                <a16:creationId xmlns="" xmlns:a16="http://schemas.microsoft.com/office/drawing/2014/main" id="{8DE2BD19-D59F-4A31-92EF-1B0D9E9D0FD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4600" r="97400">
                        <a14:foregroundMark x1="94000" y1="54000" x2="94000" y2="54000"/>
                        <a14:foregroundMark x1="97400" y1="54000" x2="97400" y2="54000"/>
                        <a14:foregroundMark x1="8600" y1="28000" x2="8600" y2="28000"/>
                        <a14:foregroundMark x1="4600" y1="40400" x2="4600" y2="40400"/>
                        <a14:foregroundMark x1="30600" y1="80400" x2="23800" y2="76600"/>
                        <a14:foregroundMark x1="23800" y1="76600" x2="21600" y2="69200"/>
                        <a14:foregroundMark x1="21600" y1="69200" x2="21600" y2="68000"/>
                        <a14:foregroundMark x1="30200" y1="84400" x2="27600" y2="82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641549" y="6333733"/>
            <a:ext cx="2154772" cy="2154771"/>
          </a:xfrm>
          <a:prstGeom prst="rect">
            <a:avLst/>
          </a:prstGeom>
        </p:spPr>
      </p:pic>
      <p:pic>
        <p:nvPicPr>
          <p:cNvPr id="22" name="Content Placeholder 5" descr="A circuit board&#10;&#10;Description generated with very high confidence">
            <a:extLst>
              <a:ext uri="{FF2B5EF4-FFF2-40B4-BE49-F238E27FC236}">
                <a16:creationId xmlns="" xmlns:a16="http://schemas.microsoft.com/office/drawing/2014/main" id="{ADF143CE-9778-400F-8F41-742E440E5FB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4600" r="97400">
                        <a14:foregroundMark x1="94000" y1="54000" x2="94000" y2="54000"/>
                        <a14:foregroundMark x1="97400" y1="54000" x2="97400" y2="54000"/>
                        <a14:foregroundMark x1="8600" y1="28000" x2="8600" y2="28000"/>
                        <a14:foregroundMark x1="4600" y1="40400" x2="4600" y2="40400"/>
                        <a14:foregroundMark x1="30600" y1="80400" x2="23800" y2="76600"/>
                        <a14:foregroundMark x1="23800" y1="76600" x2="21600" y2="69200"/>
                        <a14:foregroundMark x1="21600" y1="69200" x2="21600" y2="68000"/>
                        <a14:foregroundMark x1="30200" y1="84400" x2="27600" y2="82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628884" y="7764118"/>
            <a:ext cx="2154772" cy="2154771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="" xmlns:a16="http://schemas.microsoft.com/office/drawing/2014/main" id="{B98378B0-F384-4BE8-9145-430E57DE03D7}"/>
              </a:ext>
            </a:extLst>
          </p:cNvPr>
          <p:cNvSpPr/>
          <p:nvPr/>
        </p:nvSpPr>
        <p:spPr>
          <a:xfrm>
            <a:off x="11575958" y="3401976"/>
            <a:ext cx="902811" cy="5618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2800" dirty="0" err="1"/>
              <a:t>WiFi</a:t>
            </a:r>
            <a:endParaRPr lang="en-US" sz="2800" dirty="0"/>
          </a:p>
        </p:txBody>
      </p: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069F82B7-3555-4F6A-ABB5-38813CE5FC85}"/>
              </a:ext>
            </a:extLst>
          </p:cNvPr>
          <p:cNvSpPr txBox="1"/>
          <p:nvPr/>
        </p:nvSpPr>
        <p:spPr>
          <a:xfrm>
            <a:off x="6036723" y="6843026"/>
            <a:ext cx="92371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2500" dirty="0" err="1"/>
              <a:t>UWB</a:t>
            </a:r>
            <a:endParaRPr lang="en-US" sz="2500" dirty="0"/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1FE4C8C7-54FF-458B-98C0-1F9EBCC334C8}"/>
              </a:ext>
            </a:extLst>
          </p:cNvPr>
          <p:cNvSpPr txBox="1"/>
          <p:nvPr/>
        </p:nvSpPr>
        <p:spPr>
          <a:xfrm>
            <a:off x="7095066" y="5283287"/>
            <a:ext cx="856655" cy="552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2500" dirty="0"/>
              <a:t>USB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="" xmlns:a16="http://schemas.microsoft.com/office/drawing/2014/main" id="{12D42B44-5C4F-49F5-8EFE-9A5058CD755F}"/>
              </a:ext>
            </a:extLst>
          </p:cNvPr>
          <p:cNvSpPr/>
          <p:nvPr/>
        </p:nvSpPr>
        <p:spPr>
          <a:xfrm>
            <a:off x="5672844" y="2134188"/>
            <a:ext cx="902811" cy="5618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2800" dirty="0" err="1"/>
              <a:t>WiFi</a:t>
            </a:r>
            <a:endParaRPr lang="en-US" sz="2800" dirty="0"/>
          </a:p>
        </p:txBody>
      </p:sp>
      <p:pic>
        <p:nvPicPr>
          <p:cNvPr id="29" name="Afbeelding 28">
            <a:extLst>
              <a:ext uri="{FF2B5EF4-FFF2-40B4-BE49-F238E27FC236}">
                <a16:creationId xmlns:a16="http://schemas.microsoft.com/office/drawing/2014/main" xmlns="" id="{A0F6F077-A840-4E66-903F-84C8C49186E7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0738" y="773955"/>
            <a:ext cx="4428275" cy="2324845"/>
          </a:xfrm>
          <a:prstGeom prst="rect">
            <a:avLst/>
          </a:prstGeom>
        </p:spPr>
      </p:pic>
      <p:cxnSp>
        <p:nvCxnSpPr>
          <p:cNvPr id="30" name="Straight Connector 30">
            <a:extLst>
              <a:ext uri="{FF2B5EF4-FFF2-40B4-BE49-F238E27FC236}">
                <a16:creationId xmlns="" xmlns:a16="http://schemas.microsoft.com/office/drawing/2014/main" id="{42965CAB-4FC4-44FC-974F-2A001BFFDAC2}"/>
              </a:ext>
            </a:extLst>
          </p:cNvPr>
          <p:cNvCxnSpPr/>
          <p:nvPr/>
        </p:nvCxnSpPr>
        <p:spPr>
          <a:xfrm>
            <a:off x="12433505" y="2953875"/>
            <a:ext cx="487554" cy="586005"/>
          </a:xfrm>
          <a:prstGeom prst="line">
            <a:avLst/>
          </a:prstGeom>
          <a:ln w="28575">
            <a:solidFill>
              <a:srgbClr val="1E64C8"/>
            </a:solidFill>
            <a:headEnd type="triangle" w="lg" len="lg"/>
            <a:tailEnd type="triangle" w="lg" len="lg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0">
            <a:extLst>
              <a:ext uri="{FF2B5EF4-FFF2-40B4-BE49-F238E27FC236}">
                <a16:creationId xmlns="" xmlns:a16="http://schemas.microsoft.com/office/drawing/2014/main" id="{42965CAB-4FC4-44FC-974F-2A001BFFDAC2}"/>
              </a:ext>
            </a:extLst>
          </p:cNvPr>
          <p:cNvCxnSpPr/>
          <p:nvPr/>
        </p:nvCxnSpPr>
        <p:spPr>
          <a:xfrm flipH="1">
            <a:off x="5783657" y="2134188"/>
            <a:ext cx="4757081" cy="801"/>
          </a:xfrm>
          <a:prstGeom prst="line">
            <a:avLst/>
          </a:prstGeom>
          <a:ln w="28575">
            <a:solidFill>
              <a:srgbClr val="1E64C8"/>
            </a:solidFill>
            <a:headEnd type="triangle" w="lg" len="lg"/>
            <a:tailEnd type="triangle" w="lg" len="lg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Rechthoek 8"/>
          <p:cNvSpPr/>
          <p:nvPr/>
        </p:nvSpPr>
        <p:spPr>
          <a:xfrm>
            <a:off x="101600" y="1181100"/>
            <a:ext cx="17206662" cy="4521200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6400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el 1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Voorraadbeheer</a:t>
            </a:r>
            <a:br>
              <a:rPr lang="nl-NL" dirty="0"/>
            </a:br>
            <a:r>
              <a:rPr lang="nl-NL" dirty="0"/>
              <a:t>in magazijnen</a:t>
            </a:r>
          </a:p>
        </p:txBody>
      </p:sp>
      <p:sp>
        <p:nvSpPr>
          <p:cNvPr id="18" name="Ondertitel 1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NL" dirty="0"/>
              <a:t>Xavier Claerhoudt, Bram De Smet, Robbe De Vilder &amp; Garben Tanghe</a:t>
            </a:r>
          </a:p>
        </p:txBody>
      </p:sp>
      <p:sp>
        <p:nvSpPr>
          <p:cNvPr id="19" name="Tijdelijke aanduiding voor afbeelding 18"/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20" name="Tijdelijke aanduiding voor afbeelding 19"/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21" name="Tijdelijke aanduiding voor afbeelding 20"/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22" name="Tijdelijke aanduiding voor afbeelding 21"/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92477C20-CD3E-4D2F-AF22-4E23F6624F5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618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75C3EF17-564C-48ED-B492-F29C234E1E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Overview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xmlns="" id="{ECF6BBBC-552E-4787-BD84-4FD33DF7EC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xmlns="" id="{4E2D3C40-608B-4AED-985B-23CB6B3B31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nl-BE" noProof="0" smtClean="0"/>
              <a:t>20</a:t>
            </a:fld>
            <a:endParaRPr lang="nl-BE" noProof="0" dirty="0"/>
          </a:p>
        </p:txBody>
      </p:sp>
      <p:sp>
        <p:nvSpPr>
          <p:cNvPr id="5" name="Tijdelijke aanduiding voor dianummer 3">
            <a:extLst>
              <a:ext uri="{FF2B5EF4-FFF2-40B4-BE49-F238E27FC236}">
                <a16:creationId xmlns:a16="http://schemas.microsoft.com/office/drawing/2014/main" xmlns="" id="{2C1113EC-2B4A-4F82-B300-B7C8A84E4BF1}"/>
              </a:ext>
            </a:extLst>
          </p:cNvPr>
          <p:cNvSpPr txBox="1">
            <a:spLocks/>
          </p:cNvSpPr>
          <p:nvPr/>
        </p:nvSpPr>
        <p:spPr>
          <a:xfrm>
            <a:off x="15590520" y="8948703"/>
            <a:ext cx="921880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1300368" rtl="0" eaLnBrk="1" latinLnBrk="0" hangingPunct="1">
              <a:defRPr sz="1707" kern="1200">
                <a:solidFill>
                  <a:srgbClr val="1E64C8"/>
                </a:solidFill>
                <a:latin typeface="+mn-lt"/>
                <a:ea typeface="+mn-ea"/>
                <a:cs typeface="+mn-cs"/>
              </a:defRPr>
            </a:lvl1pPr>
            <a:lvl2pPr marL="650184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0368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50552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00736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250921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01105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51289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201473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E184E0-0BD4-4705-A12B-9B71DDE63301}" type="slidenum">
              <a:rPr lang="nl-BE" smtClean="0"/>
              <a:pPr/>
              <a:t>20</a:t>
            </a:fld>
            <a:endParaRPr lang="nl-BE" dirty="0"/>
          </a:p>
        </p:txBody>
      </p:sp>
      <p:sp>
        <p:nvSpPr>
          <p:cNvPr id="6" name="Tijdelijke aanduiding voor dianummer 3">
            <a:extLst>
              <a:ext uri="{FF2B5EF4-FFF2-40B4-BE49-F238E27FC236}">
                <a16:creationId xmlns:a16="http://schemas.microsoft.com/office/drawing/2014/main" xmlns="" id="{DF18638A-D88B-48EB-8937-2AEDF1DC1E2A}"/>
              </a:ext>
            </a:extLst>
          </p:cNvPr>
          <p:cNvSpPr txBox="1">
            <a:spLocks/>
          </p:cNvSpPr>
          <p:nvPr/>
        </p:nvSpPr>
        <p:spPr>
          <a:xfrm>
            <a:off x="15590520" y="8948703"/>
            <a:ext cx="921880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1300368" rtl="0" eaLnBrk="1" latinLnBrk="0" hangingPunct="1">
              <a:defRPr sz="1707" kern="1200">
                <a:solidFill>
                  <a:srgbClr val="1E64C8"/>
                </a:solidFill>
                <a:latin typeface="+mn-lt"/>
                <a:ea typeface="+mn-ea"/>
                <a:cs typeface="+mn-cs"/>
              </a:defRPr>
            </a:lvl1pPr>
            <a:lvl2pPr marL="650184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0368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50552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00736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250921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01105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51289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201473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E184E0-0BD4-4705-A12B-9B71DDE63301}" type="slidenum">
              <a:rPr lang="nl-BE" smtClean="0"/>
              <a:pPr/>
              <a:t>20</a:t>
            </a:fld>
            <a:endParaRPr lang="nl-BE" dirty="0"/>
          </a:p>
        </p:txBody>
      </p:sp>
      <p:pic>
        <p:nvPicPr>
          <p:cNvPr id="7" name="Content Placeholder 5" descr="A circuit board&#10;&#10;Description generated with very high confidence">
            <a:extLst>
              <a:ext uri="{FF2B5EF4-FFF2-40B4-BE49-F238E27FC236}">
                <a16:creationId xmlns:a16="http://schemas.microsoft.com/office/drawing/2014/main" xmlns="" id="{E6787A3B-1713-4388-8766-0D8478FAFBD1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112" y="3539010"/>
            <a:ext cx="5040000" cy="5040000"/>
          </a:xfrm>
          <a:prstGeom prst="rect">
            <a:avLst/>
          </a:prstGeom>
        </p:spPr>
      </p:pic>
      <p:pic>
        <p:nvPicPr>
          <p:cNvPr id="8" name="Picture 17" descr="A close up of a computer&#10;&#10;Description generated with very high confidence">
            <a:extLst>
              <a:ext uri="{FF2B5EF4-FFF2-40B4-BE49-F238E27FC236}">
                <a16:creationId xmlns:a16="http://schemas.microsoft.com/office/drawing/2014/main" xmlns="" id="{DF5C7AF7-73A4-452D-9BF1-67630D9DCC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981" b="96890" l="4320" r="95680">
                        <a14:foregroundMark x1="9120" y1="39713" x2="9120" y2="39713"/>
                        <a14:foregroundMark x1="10400" y1="67225" x2="4320" y2="40670"/>
                        <a14:foregroundMark x1="4320" y1="40670" x2="10560" y2="30383"/>
                        <a14:foregroundMark x1="10560" y1="30383" x2="16160" y2="28469"/>
                        <a14:foregroundMark x1="81280" y1="97129" x2="79040" y2="97129"/>
                        <a14:foregroundMark x1="81760" y1="6220" x2="81760" y2="6220"/>
                        <a14:foregroundMark x1="53920" y1="7416" x2="53920" y2="7416"/>
                        <a14:foregroundMark x1="44960" y1="7656" x2="44960" y2="7656"/>
                        <a14:foregroundMark x1="40160" y1="12440" x2="48640" y2="9091"/>
                        <a14:foregroundMark x1="48640" y1="9091" x2="48800" y2="9091"/>
                        <a14:foregroundMark x1="63680" y1="8612" x2="85440" y2="4545"/>
                        <a14:foregroundMark x1="85440" y1="4545" x2="91680" y2="15550"/>
                        <a14:foregroundMark x1="91680" y1="15550" x2="95040" y2="88278"/>
                        <a14:foregroundMark x1="96480" y1="3110" x2="99360" y2="26794"/>
                        <a14:foregroundMark x1="99360" y1="26794" x2="95680" y2="85407"/>
                        <a14:foregroundMark x1="95680" y1="85407" x2="85760" y2="82775"/>
                        <a14:foregroundMark x1="85760" y1="82775" x2="85120" y2="67464"/>
                        <a14:foregroundMark x1="85120" y1="67464" x2="93600" y2="21770"/>
                        <a14:foregroundMark x1="93600" y1="21770" x2="89280" y2="10526"/>
                        <a14:foregroundMark x1="89280" y1="10526" x2="89280" y2="1052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77415" y="4728019"/>
            <a:ext cx="4297497" cy="2881511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xmlns="" id="{2B7236E0-B3D5-45C6-9179-2DE39521BF9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3617" y="1700341"/>
            <a:ext cx="4428275" cy="2324845"/>
          </a:xfrm>
          <a:prstGeom prst="rect">
            <a:avLst/>
          </a:prstGeom>
        </p:spPr>
      </p:pic>
      <p:cxnSp>
        <p:nvCxnSpPr>
          <p:cNvPr id="10" name="Straight Connector 30">
            <a:extLst>
              <a:ext uri="{FF2B5EF4-FFF2-40B4-BE49-F238E27FC236}">
                <a16:creationId xmlns:a16="http://schemas.microsoft.com/office/drawing/2014/main" xmlns="" id="{F212DC7A-E5DF-4FCB-BE53-E23CC5391239}"/>
              </a:ext>
            </a:extLst>
          </p:cNvPr>
          <p:cNvCxnSpPr>
            <a:cxnSpLocks/>
          </p:cNvCxnSpPr>
          <p:nvPr/>
        </p:nvCxnSpPr>
        <p:spPr>
          <a:xfrm>
            <a:off x="13115925" y="4025186"/>
            <a:ext cx="811353" cy="782948"/>
          </a:xfrm>
          <a:prstGeom prst="line">
            <a:avLst/>
          </a:prstGeom>
          <a:ln w="28575">
            <a:solidFill>
              <a:srgbClr val="1E64C8"/>
            </a:solidFill>
            <a:headEnd type="triangle" w="lg" len="lg"/>
            <a:tailEnd type="none" w="lg" len="lg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30">
            <a:extLst>
              <a:ext uri="{FF2B5EF4-FFF2-40B4-BE49-F238E27FC236}">
                <a16:creationId xmlns:a16="http://schemas.microsoft.com/office/drawing/2014/main" xmlns="" id="{C65A9153-8C31-499E-A5BD-D3FF3ABBC630}"/>
              </a:ext>
            </a:extLst>
          </p:cNvPr>
          <p:cNvCxnSpPr>
            <a:cxnSpLocks/>
          </p:cNvCxnSpPr>
          <p:nvPr/>
        </p:nvCxnSpPr>
        <p:spPr>
          <a:xfrm flipV="1">
            <a:off x="5314950" y="5842473"/>
            <a:ext cx="7562465" cy="91602"/>
          </a:xfrm>
          <a:prstGeom prst="line">
            <a:avLst/>
          </a:prstGeom>
          <a:ln w="28575">
            <a:solidFill>
              <a:srgbClr val="1E64C8"/>
            </a:solidFill>
            <a:headEnd type="none" w="lg" len="lg"/>
            <a:tailEnd type="triangle" w="lg" len="lg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Tekstvak 11">
            <a:extLst>
              <a:ext uri="{FF2B5EF4-FFF2-40B4-BE49-F238E27FC236}">
                <a16:creationId xmlns:a16="http://schemas.microsoft.com/office/drawing/2014/main" xmlns="" id="{66609944-400E-42AF-9984-398F181B8170}"/>
              </a:ext>
            </a:extLst>
          </p:cNvPr>
          <p:cNvSpPr txBox="1"/>
          <p:nvPr/>
        </p:nvSpPr>
        <p:spPr>
          <a:xfrm>
            <a:off x="7408399" y="6409648"/>
            <a:ext cx="2514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GB" sz="2500" dirty="0"/>
              <a:t>Distance to anchor </a:t>
            </a:r>
            <a:r>
              <a:rPr lang="en-GB" sz="2500" dirty="0" smtClean="0"/>
              <a:t>nodes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GB" sz="2500" dirty="0" smtClean="0"/>
              <a:t>Orientation</a:t>
            </a:r>
            <a:endParaRPr lang="en-GB" sz="2500" dirty="0"/>
          </a:p>
        </p:txBody>
      </p:sp>
      <p:cxnSp>
        <p:nvCxnSpPr>
          <p:cNvPr id="13" name="Straight Connector 30">
            <a:extLst>
              <a:ext uri="{FF2B5EF4-FFF2-40B4-BE49-F238E27FC236}">
                <a16:creationId xmlns:a16="http://schemas.microsoft.com/office/drawing/2014/main" xmlns="" id="{C6EC8510-B574-4AD3-BC33-8C426D1BADD5}"/>
              </a:ext>
            </a:extLst>
          </p:cNvPr>
          <p:cNvCxnSpPr>
            <a:cxnSpLocks/>
          </p:cNvCxnSpPr>
          <p:nvPr/>
        </p:nvCxnSpPr>
        <p:spPr>
          <a:xfrm>
            <a:off x="12879194" y="4150881"/>
            <a:ext cx="811353" cy="782948"/>
          </a:xfrm>
          <a:prstGeom prst="line">
            <a:avLst/>
          </a:prstGeom>
          <a:ln w="28575">
            <a:solidFill>
              <a:srgbClr val="1E64C8"/>
            </a:solidFill>
            <a:headEnd type="none" w="lg" len="lg"/>
            <a:tailEnd type="triangle" w="lg" len="lg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4" name="Tekstvak 13">
            <a:extLst>
              <a:ext uri="{FF2B5EF4-FFF2-40B4-BE49-F238E27FC236}">
                <a16:creationId xmlns:a16="http://schemas.microsoft.com/office/drawing/2014/main" xmlns="" id="{1BC6AE4F-10EC-414E-9BFE-04862A1CC96F}"/>
              </a:ext>
            </a:extLst>
          </p:cNvPr>
          <p:cNvSpPr txBox="1"/>
          <p:nvPr/>
        </p:nvSpPr>
        <p:spPr>
          <a:xfrm>
            <a:off x="13932358" y="3834854"/>
            <a:ext cx="2580042" cy="9732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GB" sz="2500" dirty="0"/>
              <a:t>Location coordinates</a:t>
            </a:r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xmlns="" id="{7CB7498D-FBB4-4E81-BEEA-74E89CCEB09C}"/>
              </a:ext>
            </a:extLst>
          </p:cNvPr>
          <p:cNvSpPr txBox="1"/>
          <p:nvPr/>
        </p:nvSpPr>
        <p:spPr>
          <a:xfrm>
            <a:off x="11441482" y="4271953"/>
            <a:ext cx="1709045" cy="511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GB" sz="2500" dirty="0"/>
              <a:t>Height</a:t>
            </a:r>
          </a:p>
        </p:txBody>
      </p:sp>
      <p:pic>
        <p:nvPicPr>
          <p:cNvPr id="16" name="Content Placeholder 5" descr="A picture containing black, cat, rowel&#10;&#10;Description generated with very high confidence">
            <a:extLst>
              <a:ext uri="{FF2B5EF4-FFF2-40B4-BE49-F238E27FC236}">
                <a16:creationId xmlns:a16="http://schemas.microsoft.com/office/drawing/2014/main" xmlns="" id="{6D7EE72C-3C5F-4380-ABE2-FFB97057428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9395" y="2574390"/>
            <a:ext cx="5752881" cy="2871674"/>
          </a:xfrm>
          <a:prstGeom prst="rect">
            <a:avLst/>
          </a:prstGeom>
        </p:spPr>
      </p:pic>
      <p:cxnSp>
        <p:nvCxnSpPr>
          <p:cNvPr id="17" name="Straight Connector 30">
            <a:extLst>
              <a:ext uri="{FF2B5EF4-FFF2-40B4-BE49-F238E27FC236}">
                <a16:creationId xmlns:a16="http://schemas.microsoft.com/office/drawing/2014/main" xmlns="" id="{858F8A3F-D896-4202-B7FB-352C10D38A8E}"/>
              </a:ext>
            </a:extLst>
          </p:cNvPr>
          <p:cNvCxnSpPr>
            <a:cxnSpLocks/>
          </p:cNvCxnSpPr>
          <p:nvPr/>
        </p:nvCxnSpPr>
        <p:spPr>
          <a:xfrm flipV="1">
            <a:off x="5110476" y="3550555"/>
            <a:ext cx="6132547" cy="105860"/>
          </a:xfrm>
          <a:prstGeom prst="line">
            <a:avLst/>
          </a:prstGeom>
          <a:ln w="28575">
            <a:solidFill>
              <a:srgbClr val="1E64C8"/>
            </a:solidFill>
            <a:headEnd type="triangle" w="lg" len="lg"/>
            <a:tailEnd type="none" w="lg" len="lg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8" name="Tekstvak 17">
            <a:extLst>
              <a:ext uri="{FF2B5EF4-FFF2-40B4-BE49-F238E27FC236}">
                <a16:creationId xmlns:a16="http://schemas.microsoft.com/office/drawing/2014/main" xmlns="" id="{1876152F-956D-4C38-B6F8-699C8FB5CBB0}"/>
              </a:ext>
            </a:extLst>
          </p:cNvPr>
          <p:cNvSpPr txBox="1"/>
          <p:nvPr/>
        </p:nvSpPr>
        <p:spPr>
          <a:xfrm>
            <a:off x="6519399" y="2505075"/>
            <a:ext cx="33147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GB" sz="2500" dirty="0"/>
              <a:t>Horizontal speed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GB" sz="2500" dirty="0"/>
              <a:t>Angular speed</a:t>
            </a:r>
          </a:p>
          <a:p>
            <a:pPr>
              <a:lnSpc>
                <a:spcPct val="120000"/>
              </a:lnSpc>
            </a:pPr>
            <a:endParaRPr lang="en-GB" sz="2500" dirty="0"/>
          </a:p>
          <a:p>
            <a:pPr>
              <a:lnSpc>
                <a:spcPct val="120000"/>
              </a:lnSpc>
            </a:pPr>
            <a:endParaRPr lang="en-GB" sz="2500" dirty="0"/>
          </a:p>
        </p:txBody>
      </p:sp>
      <p:cxnSp>
        <p:nvCxnSpPr>
          <p:cNvPr id="19" name="Straight Connector 30">
            <a:extLst>
              <a:ext uri="{FF2B5EF4-FFF2-40B4-BE49-F238E27FC236}">
                <a16:creationId xmlns:a16="http://schemas.microsoft.com/office/drawing/2014/main" xmlns="" id="{537E3C66-AE69-4BF2-A79D-9CFC809D08BE}"/>
              </a:ext>
            </a:extLst>
          </p:cNvPr>
          <p:cNvCxnSpPr>
            <a:cxnSpLocks/>
          </p:cNvCxnSpPr>
          <p:nvPr/>
        </p:nvCxnSpPr>
        <p:spPr>
          <a:xfrm flipV="1">
            <a:off x="5171070" y="3891451"/>
            <a:ext cx="6132547" cy="105860"/>
          </a:xfrm>
          <a:prstGeom prst="line">
            <a:avLst/>
          </a:prstGeom>
          <a:ln w="28575">
            <a:solidFill>
              <a:srgbClr val="1E64C8"/>
            </a:solidFill>
            <a:headEnd type="none" w="lg" len="lg"/>
            <a:tailEnd type="triangle" w="lg" len="lg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0" name="Tekstvak 19">
            <a:extLst>
              <a:ext uri="{FF2B5EF4-FFF2-40B4-BE49-F238E27FC236}">
                <a16:creationId xmlns:a16="http://schemas.microsoft.com/office/drawing/2014/main" xmlns="" id="{792F0F00-F842-43D6-BD67-9F9158186504}"/>
              </a:ext>
            </a:extLst>
          </p:cNvPr>
          <p:cNvSpPr txBox="1"/>
          <p:nvPr/>
        </p:nvSpPr>
        <p:spPr>
          <a:xfrm>
            <a:off x="7809917" y="4188259"/>
            <a:ext cx="2419350" cy="511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GB" sz="2500" dirty="0"/>
              <a:t>Height</a:t>
            </a:r>
          </a:p>
        </p:txBody>
      </p:sp>
    </p:spTree>
    <p:extLst>
      <p:ext uri="{BB962C8B-B14F-4D97-AF65-F5344CB8AC3E}">
        <p14:creationId xmlns:p14="http://schemas.microsoft.com/office/powerpoint/2010/main" val="2568064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6A304611-E1E9-4B69-A128-C7D89335A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Overview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xmlns="" id="{4D301E95-F459-46DF-88E2-59982400A9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xmlns="" id="{996271CF-9A76-47CF-96A0-EB4ABEEAD9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nl-BE" noProof="0" smtClean="0"/>
              <a:t>21</a:t>
            </a:fld>
            <a:endParaRPr lang="nl-BE" noProof="0" dirty="0"/>
          </a:p>
        </p:txBody>
      </p:sp>
      <p:sp>
        <p:nvSpPr>
          <p:cNvPr id="5" name="Tijdelijke aanduiding voor dianummer 3">
            <a:extLst>
              <a:ext uri="{FF2B5EF4-FFF2-40B4-BE49-F238E27FC236}">
                <a16:creationId xmlns:a16="http://schemas.microsoft.com/office/drawing/2014/main" xmlns="" id="{0DB2701A-7D8B-4815-9922-5E17E4D10658}"/>
              </a:ext>
            </a:extLst>
          </p:cNvPr>
          <p:cNvSpPr txBox="1">
            <a:spLocks/>
          </p:cNvSpPr>
          <p:nvPr/>
        </p:nvSpPr>
        <p:spPr>
          <a:xfrm>
            <a:off x="15590520" y="8948703"/>
            <a:ext cx="921880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1300368" rtl="0" eaLnBrk="1" latinLnBrk="0" hangingPunct="1">
              <a:defRPr sz="1707" kern="1200">
                <a:solidFill>
                  <a:srgbClr val="1E64C8"/>
                </a:solidFill>
                <a:latin typeface="+mn-lt"/>
                <a:ea typeface="+mn-ea"/>
                <a:cs typeface="+mn-cs"/>
              </a:defRPr>
            </a:lvl1pPr>
            <a:lvl2pPr marL="650184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0368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50552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00736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250921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01105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51289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201473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E184E0-0BD4-4705-A12B-9B71DDE63301}" type="slidenum">
              <a:rPr lang="nl-BE" smtClean="0"/>
              <a:pPr/>
              <a:t>21</a:t>
            </a:fld>
            <a:endParaRPr lang="nl-BE" dirty="0"/>
          </a:p>
        </p:txBody>
      </p:sp>
      <p:pic>
        <p:nvPicPr>
          <p:cNvPr id="6" name="Picture 17" descr="A close up of a computer&#10;&#10;Description generated with very high confidence">
            <a:extLst>
              <a:ext uri="{FF2B5EF4-FFF2-40B4-BE49-F238E27FC236}">
                <a16:creationId xmlns:a16="http://schemas.microsoft.com/office/drawing/2014/main" xmlns="" id="{D19BF92F-A372-44B2-AC9D-8CBC40AF2D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981" b="96890" l="4320" r="95680">
                        <a14:foregroundMark x1="9120" y1="39713" x2="9120" y2="39713"/>
                        <a14:foregroundMark x1="10400" y1="67225" x2="4320" y2="40670"/>
                        <a14:foregroundMark x1="4320" y1="40670" x2="10560" y2="30383"/>
                        <a14:foregroundMark x1="10560" y1="30383" x2="16160" y2="28469"/>
                        <a14:foregroundMark x1="81280" y1="97129" x2="79040" y2="97129"/>
                        <a14:foregroundMark x1="81760" y1="6220" x2="81760" y2="6220"/>
                        <a14:foregroundMark x1="53920" y1="7416" x2="53920" y2="7416"/>
                        <a14:foregroundMark x1="44960" y1="7656" x2="44960" y2="7656"/>
                        <a14:foregroundMark x1="40160" y1="12440" x2="48640" y2="9091"/>
                        <a14:foregroundMark x1="48640" y1="9091" x2="48800" y2="9091"/>
                        <a14:foregroundMark x1="63680" y1="8612" x2="85440" y2="4545"/>
                        <a14:foregroundMark x1="85440" y1="4545" x2="91680" y2="15550"/>
                        <a14:foregroundMark x1="91680" y1="15550" x2="95040" y2="88278"/>
                        <a14:foregroundMark x1="96480" y1="3110" x2="99360" y2="26794"/>
                        <a14:foregroundMark x1="99360" y1="26794" x2="95680" y2="85407"/>
                        <a14:foregroundMark x1="95680" y1="85407" x2="85760" y2="82775"/>
                        <a14:foregroundMark x1="85760" y1="82775" x2="85120" y2="67464"/>
                        <a14:foregroundMark x1="85120" y1="67464" x2="93600" y2="21770"/>
                        <a14:foregroundMark x1="93600" y1="21770" x2="89280" y2="10526"/>
                        <a14:foregroundMark x1="89280" y1="10526" x2="89280" y2="1052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77415" y="4728019"/>
            <a:ext cx="4297497" cy="2881511"/>
          </a:xfrm>
          <a:prstGeom prst="rect">
            <a:avLst/>
          </a:prstGeom>
        </p:spPr>
      </p:pic>
      <p:cxnSp>
        <p:nvCxnSpPr>
          <p:cNvPr id="7" name="Straight Connector 30">
            <a:extLst>
              <a:ext uri="{FF2B5EF4-FFF2-40B4-BE49-F238E27FC236}">
                <a16:creationId xmlns:a16="http://schemas.microsoft.com/office/drawing/2014/main" xmlns="" id="{D72701F6-9E4B-4CEE-BF9E-D2F899BAF156}"/>
              </a:ext>
            </a:extLst>
          </p:cNvPr>
          <p:cNvCxnSpPr>
            <a:cxnSpLocks/>
          </p:cNvCxnSpPr>
          <p:nvPr/>
        </p:nvCxnSpPr>
        <p:spPr>
          <a:xfrm flipV="1">
            <a:off x="5314950" y="5842473"/>
            <a:ext cx="7562465" cy="91602"/>
          </a:xfrm>
          <a:prstGeom prst="line">
            <a:avLst/>
          </a:prstGeom>
          <a:ln w="28575">
            <a:solidFill>
              <a:srgbClr val="1E64C8"/>
            </a:solidFill>
            <a:headEnd type="none" w="lg" len="lg"/>
            <a:tailEnd type="triangle" w="lg" len="lg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Tekstvak 7">
            <a:extLst>
              <a:ext uri="{FF2B5EF4-FFF2-40B4-BE49-F238E27FC236}">
                <a16:creationId xmlns:a16="http://schemas.microsoft.com/office/drawing/2014/main" xmlns="" id="{0213E1FA-8566-4CF7-A14A-0316E778FBA9}"/>
              </a:ext>
            </a:extLst>
          </p:cNvPr>
          <p:cNvSpPr txBox="1"/>
          <p:nvPr/>
        </p:nvSpPr>
        <p:spPr>
          <a:xfrm>
            <a:off x="7319499" y="6320748"/>
            <a:ext cx="2514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GB" sz="2500" dirty="0"/>
              <a:t>Distance to anchor </a:t>
            </a:r>
            <a:r>
              <a:rPr lang="en-GB" sz="2500" dirty="0" smtClean="0"/>
              <a:t>nodes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GB" sz="2500" dirty="0" smtClean="0"/>
              <a:t>Orientation</a:t>
            </a:r>
            <a:endParaRPr lang="en-GB" sz="2500" dirty="0"/>
          </a:p>
        </p:txBody>
      </p:sp>
      <p:pic>
        <p:nvPicPr>
          <p:cNvPr id="9" name="Content Placeholder 5" descr="A circuit board&#10;&#10;Description generated with very high confidence">
            <a:extLst>
              <a:ext uri="{FF2B5EF4-FFF2-40B4-BE49-F238E27FC236}">
                <a16:creationId xmlns:a16="http://schemas.microsoft.com/office/drawing/2014/main" xmlns="" id="{119BFC56-91B3-4E73-88F7-99D104A086CF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112" y="3539010"/>
            <a:ext cx="5040000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803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BCFA85FA-5A6F-435A-A926-9E290856C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Anchornodes</a:t>
            </a:r>
            <a:endParaRPr lang="en-GB" dirty="0"/>
          </a:p>
        </p:txBody>
      </p:sp>
      <p:pic>
        <p:nvPicPr>
          <p:cNvPr id="6" name="Tijdelijke aanduiding voor inhoud 5">
            <a:extLst>
              <a:ext uri="{FF2B5EF4-FFF2-40B4-BE49-F238E27FC236}">
                <a16:creationId xmlns:a16="http://schemas.microsoft.com/office/drawing/2014/main" xmlns="" id="{AB585FAD-65C6-4ECA-8E37-24827AA506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559" t="18328" r="26922" b="8738"/>
          <a:stretch/>
        </p:blipFill>
        <p:spPr>
          <a:xfrm>
            <a:off x="7157893" y="507307"/>
            <a:ext cx="5585113" cy="8898313"/>
          </a:xfrm>
        </p:spPr>
      </p:pic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xmlns="" id="{4C9F7710-F57F-4721-934D-7708CE0D9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nl-BE" noProof="0" smtClean="0"/>
              <a:t>22</a:t>
            </a:fld>
            <a:endParaRPr lang="nl-BE" noProof="0" dirty="0"/>
          </a:p>
        </p:txBody>
      </p:sp>
      <p:sp>
        <p:nvSpPr>
          <p:cNvPr id="8" name="Ovaal 7">
            <a:extLst>
              <a:ext uri="{FF2B5EF4-FFF2-40B4-BE49-F238E27FC236}">
                <a16:creationId xmlns:a16="http://schemas.microsoft.com/office/drawing/2014/main" xmlns="" id="{749BD4BA-95B5-44AA-8E2D-87C8FA74CA86}"/>
              </a:ext>
            </a:extLst>
          </p:cNvPr>
          <p:cNvSpPr/>
          <p:nvPr/>
        </p:nvSpPr>
        <p:spPr>
          <a:xfrm>
            <a:off x="9950449" y="4849519"/>
            <a:ext cx="249382" cy="249382"/>
          </a:xfrm>
          <a:prstGeom prst="ellipse">
            <a:avLst/>
          </a:prstGeom>
          <a:solidFill>
            <a:schemeClr val="tx2"/>
          </a:solidFill>
          <a:ln w="31750">
            <a:solidFill>
              <a:srgbClr val="1E64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9303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0EB7FC63-403C-4B0C-81F6-1B5406159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Overview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xmlns="" id="{2960E305-F891-48A4-9EB6-0E308E87C7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xmlns="" id="{E4E25893-BB3D-4F8E-A39F-DF650FD058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nl-BE" noProof="0" smtClean="0"/>
              <a:t>23</a:t>
            </a:fld>
            <a:endParaRPr lang="nl-BE" noProof="0" dirty="0"/>
          </a:p>
        </p:txBody>
      </p:sp>
      <p:pic>
        <p:nvPicPr>
          <p:cNvPr id="5" name="Picture 17" descr="A close up of a computer&#10;&#10;Description generated with very high confidence">
            <a:extLst>
              <a:ext uri="{FF2B5EF4-FFF2-40B4-BE49-F238E27FC236}">
                <a16:creationId xmlns:a16="http://schemas.microsoft.com/office/drawing/2014/main" xmlns="" id="{C52B4334-3555-4FB9-98BA-6A5B159BF6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981" b="96890" l="4320" r="95680">
                        <a14:foregroundMark x1="9120" y1="39713" x2="9120" y2="39713"/>
                        <a14:foregroundMark x1="10400" y1="67225" x2="4320" y2="40670"/>
                        <a14:foregroundMark x1="4320" y1="40670" x2="10560" y2="30383"/>
                        <a14:foregroundMark x1="10560" y1="30383" x2="16160" y2="28469"/>
                        <a14:foregroundMark x1="81280" y1="97129" x2="79040" y2="97129"/>
                        <a14:foregroundMark x1="81760" y1="6220" x2="81760" y2="6220"/>
                        <a14:foregroundMark x1="53920" y1="7416" x2="53920" y2="7416"/>
                        <a14:foregroundMark x1="44960" y1="7656" x2="44960" y2="7656"/>
                        <a14:foregroundMark x1="40160" y1="12440" x2="48640" y2="9091"/>
                        <a14:foregroundMark x1="48640" y1="9091" x2="48800" y2="9091"/>
                        <a14:foregroundMark x1="63680" y1="8612" x2="85440" y2="4545"/>
                        <a14:foregroundMark x1="85440" y1="4545" x2="91680" y2="15550"/>
                        <a14:foregroundMark x1="91680" y1="15550" x2="95040" y2="88278"/>
                        <a14:foregroundMark x1="96480" y1="3110" x2="99360" y2="26794"/>
                        <a14:foregroundMark x1="99360" y1="26794" x2="95680" y2="85407"/>
                        <a14:foregroundMark x1="95680" y1="85407" x2="85760" y2="82775"/>
                        <a14:foregroundMark x1="85760" y1="82775" x2="85120" y2="67464"/>
                        <a14:foregroundMark x1="85120" y1="67464" x2="93600" y2="21770"/>
                        <a14:foregroundMark x1="93600" y1="21770" x2="89280" y2="10526"/>
                        <a14:foregroundMark x1="89280" y1="10526" x2="89280" y2="1052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77415" y="4728019"/>
            <a:ext cx="4297497" cy="2881511"/>
          </a:xfrm>
          <a:prstGeom prst="rect">
            <a:avLst/>
          </a:prstGeom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xmlns="" id="{6CAC6364-5C6E-4BA2-B7D6-DFEE910B035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3617" y="1700341"/>
            <a:ext cx="4428275" cy="2324845"/>
          </a:xfrm>
          <a:prstGeom prst="rect">
            <a:avLst/>
          </a:prstGeom>
        </p:spPr>
      </p:pic>
      <p:cxnSp>
        <p:nvCxnSpPr>
          <p:cNvPr id="7" name="Straight Connector 30">
            <a:extLst>
              <a:ext uri="{FF2B5EF4-FFF2-40B4-BE49-F238E27FC236}">
                <a16:creationId xmlns:a16="http://schemas.microsoft.com/office/drawing/2014/main" xmlns="" id="{E5926177-3911-4D36-83E6-1A680B7443B7}"/>
              </a:ext>
            </a:extLst>
          </p:cNvPr>
          <p:cNvCxnSpPr>
            <a:cxnSpLocks/>
          </p:cNvCxnSpPr>
          <p:nvPr/>
        </p:nvCxnSpPr>
        <p:spPr>
          <a:xfrm>
            <a:off x="13115925" y="4025186"/>
            <a:ext cx="811353" cy="782948"/>
          </a:xfrm>
          <a:prstGeom prst="line">
            <a:avLst/>
          </a:prstGeom>
          <a:ln w="28575">
            <a:solidFill>
              <a:srgbClr val="1E64C8"/>
            </a:solidFill>
            <a:headEnd type="triangle" w="lg" len="lg"/>
            <a:tailEnd type="none" w="lg" len="lg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Tekstvak 7">
            <a:extLst>
              <a:ext uri="{FF2B5EF4-FFF2-40B4-BE49-F238E27FC236}">
                <a16:creationId xmlns:a16="http://schemas.microsoft.com/office/drawing/2014/main" xmlns="" id="{386ACB30-F0DA-45B3-891D-142539CA365A}"/>
              </a:ext>
            </a:extLst>
          </p:cNvPr>
          <p:cNvSpPr txBox="1"/>
          <p:nvPr/>
        </p:nvSpPr>
        <p:spPr>
          <a:xfrm>
            <a:off x="13932358" y="3834854"/>
            <a:ext cx="2580042" cy="9732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GB" sz="2500" dirty="0"/>
              <a:t>Location coordinates</a:t>
            </a:r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xmlns="" id="{570A9CE2-D87D-4B45-BF3F-AB160FF587B2}"/>
              </a:ext>
            </a:extLst>
          </p:cNvPr>
          <p:cNvSpPr txBox="1"/>
          <p:nvPr/>
        </p:nvSpPr>
        <p:spPr>
          <a:xfrm>
            <a:off x="11441482" y="4271953"/>
            <a:ext cx="1709045" cy="511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GB" sz="2500" dirty="0"/>
          </a:p>
        </p:txBody>
      </p:sp>
      <p:pic>
        <p:nvPicPr>
          <p:cNvPr id="10" name="Content Placeholder 5" descr="A circuit board&#10;&#10;Description generated with very high confidence">
            <a:extLst>
              <a:ext uri="{FF2B5EF4-FFF2-40B4-BE49-F238E27FC236}">
                <a16:creationId xmlns:a16="http://schemas.microsoft.com/office/drawing/2014/main" xmlns="" id="{0F7374CD-9EB6-4DDC-8D3E-FD5F3160E4EA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112" y="3551710"/>
            <a:ext cx="5040000" cy="5040000"/>
          </a:xfrm>
          <a:prstGeom prst="rect">
            <a:avLst/>
          </a:prstGeom>
        </p:spPr>
      </p:pic>
      <p:cxnSp>
        <p:nvCxnSpPr>
          <p:cNvPr id="11" name="Straight Connector 30">
            <a:extLst>
              <a:ext uri="{FF2B5EF4-FFF2-40B4-BE49-F238E27FC236}">
                <a16:creationId xmlns:a16="http://schemas.microsoft.com/office/drawing/2014/main" xmlns="" id="{09E17C5B-EAA2-494D-ADC9-AA7018494D45}"/>
              </a:ext>
            </a:extLst>
          </p:cNvPr>
          <p:cNvCxnSpPr>
            <a:cxnSpLocks/>
          </p:cNvCxnSpPr>
          <p:nvPr/>
        </p:nvCxnSpPr>
        <p:spPr>
          <a:xfrm>
            <a:off x="13115925" y="4025186"/>
            <a:ext cx="811353" cy="782948"/>
          </a:xfrm>
          <a:prstGeom prst="line">
            <a:avLst/>
          </a:prstGeom>
          <a:ln w="28575">
            <a:solidFill>
              <a:srgbClr val="1E64C8"/>
            </a:solidFill>
            <a:headEnd type="triangle" w="lg" len="lg"/>
            <a:tailEnd type="none" w="lg" len="lg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Tekstvak 11">
            <a:extLst>
              <a:ext uri="{FF2B5EF4-FFF2-40B4-BE49-F238E27FC236}">
                <a16:creationId xmlns:a16="http://schemas.microsoft.com/office/drawing/2014/main" xmlns="" id="{BABD4F1C-E8B4-46FF-B6F9-52D6DE63B7A7}"/>
              </a:ext>
            </a:extLst>
          </p:cNvPr>
          <p:cNvSpPr txBox="1"/>
          <p:nvPr/>
        </p:nvSpPr>
        <p:spPr>
          <a:xfrm>
            <a:off x="7319499" y="6320748"/>
            <a:ext cx="2514600" cy="9732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GB" sz="2500" dirty="0"/>
              <a:t>Distance to anchor nodes</a:t>
            </a:r>
          </a:p>
        </p:txBody>
      </p:sp>
      <p:cxnSp>
        <p:nvCxnSpPr>
          <p:cNvPr id="13" name="Straight Connector 30">
            <a:extLst>
              <a:ext uri="{FF2B5EF4-FFF2-40B4-BE49-F238E27FC236}">
                <a16:creationId xmlns:a16="http://schemas.microsoft.com/office/drawing/2014/main" xmlns="" id="{AC5440A5-2E1F-4032-8BFE-5B3C06E6B58F}"/>
              </a:ext>
            </a:extLst>
          </p:cNvPr>
          <p:cNvCxnSpPr>
            <a:cxnSpLocks/>
          </p:cNvCxnSpPr>
          <p:nvPr/>
        </p:nvCxnSpPr>
        <p:spPr>
          <a:xfrm flipV="1">
            <a:off x="5314950" y="5842473"/>
            <a:ext cx="7562465" cy="91602"/>
          </a:xfrm>
          <a:prstGeom prst="line">
            <a:avLst/>
          </a:prstGeom>
          <a:ln w="28575">
            <a:solidFill>
              <a:srgbClr val="1E64C8"/>
            </a:solidFill>
            <a:headEnd type="none" w="lg" len="lg"/>
            <a:tailEnd type="triangle" w="lg" len="lg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9937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15CABC82-FAF7-4D55-9152-AEAB20422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Overview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xmlns="" id="{2F24047B-EB77-4FE1-A044-5B1C7FC718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xmlns="" id="{AEDA4376-01B9-469E-B349-05591726EF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nl-BE" noProof="0" smtClean="0"/>
              <a:t>24</a:t>
            </a:fld>
            <a:endParaRPr lang="nl-BE" noProof="0" dirty="0"/>
          </a:p>
        </p:txBody>
      </p:sp>
      <p:sp>
        <p:nvSpPr>
          <p:cNvPr id="5" name="Tijdelijke aanduiding voor dianummer 3">
            <a:extLst>
              <a:ext uri="{FF2B5EF4-FFF2-40B4-BE49-F238E27FC236}">
                <a16:creationId xmlns:a16="http://schemas.microsoft.com/office/drawing/2014/main" xmlns="" id="{0BEB3D48-64DB-457A-A31C-4904C019DA13}"/>
              </a:ext>
            </a:extLst>
          </p:cNvPr>
          <p:cNvSpPr txBox="1">
            <a:spLocks/>
          </p:cNvSpPr>
          <p:nvPr/>
        </p:nvSpPr>
        <p:spPr>
          <a:xfrm>
            <a:off x="15590520" y="8948703"/>
            <a:ext cx="921880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1300368" rtl="0" eaLnBrk="1" latinLnBrk="0" hangingPunct="1">
              <a:defRPr sz="1707" kern="1200">
                <a:solidFill>
                  <a:srgbClr val="1E64C8"/>
                </a:solidFill>
                <a:latin typeface="+mn-lt"/>
                <a:ea typeface="+mn-ea"/>
                <a:cs typeface="+mn-cs"/>
              </a:defRPr>
            </a:lvl1pPr>
            <a:lvl2pPr marL="650184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0368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50552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00736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250921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01105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51289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201473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E184E0-0BD4-4705-A12B-9B71DDE63301}" type="slidenum">
              <a:rPr lang="nl-BE" smtClean="0"/>
              <a:pPr/>
              <a:t>24</a:t>
            </a:fld>
            <a:endParaRPr lang="nl-BE" dirty="0"/>
          </a:p>
        </p:txBody>
      </p:sp>
      <p:pic>
        <p:nvPicPr>
          <p:cNvPr id="6" name="Content Placeholder 5" descr="A circuit board&#10;&#10;Description generated with very high confidence">
            <a:extLst>
              <a:ext uri="{FF2B5EF4-FFF2-40B4-BE49-F238E27FC236}">
                <a16:creationId xmlns:a16="http://schemas.microsoft.com/office/drawing/2014/main" xmlns="" id="{5A844A15-5A6C-4377-921F-92C3AADF26EA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112" y="3539010"/>
            <a:ext cx="5040000" cy="5040000"/>
          </a:xfrm>
          <a:prstGeom prst="rect">
            <a:avLst/>
          </a:prstGeom>
        </p:spPr>
      </p:pic>
      <p:pic>
        <p:nvPicPr>
          <p:cNvPr id="7" name="Picture 17" descr="A close up of a computer&#10;&#10;Description generated with very high confidence">
            <a:extLst>
              <a:ext uri="{FF2B5EF4-FFF2-40B4-BE49-F238E27FC236}">
                <a16:creationId xmlns:a16="http://schemas.microsoft.com/office/drawing/2014/main" xmlns="" id="{52F4F48D-4734-4666-A156-4F52E83BFA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981" b="96890" l="4320" r="95680">
                        <a14:foregroundMark x1="9120" y1="39713" x2="9120" y2="39713"/>
                        <a14:foregroundMark x1="10400" y1="67225" x2="4320" y2="40670"/>
                        <a14:foregroundMark x1="4320" y1="40670" x2="10560" y2="30383"/>
                        <a14:foregroundMark x1="10560" y1="30383" x2="16160" y2="28469"/>
                        <a14:foregroundMark x1="81280" y1="97129" x2="79040" y2="97129"/>
                        <a14:foregroundMark x1="81760" y1="6220" x2="81760" y2="6220"/>
                        <a14:foregroundMark x1="53920" y1="7416" x2="53920" y2="7416"/>
                        <a14:foregroundMark x1="44960" y1="7656" x2="44960" y2="7656"/>
                        <a14:foregroundMark x1="40160" y1="12440" x2="48640" y2="9091"/>
                        <a14:foregroundMark x1="48640" y1="9091" x2="48800" y2="9091"/>
                        <a14:foregroundMark x1="63680" y1="8612" x2="85440" y2="4545"/>
                        <a14:foregroundMark x1="85440" y1="4545" x2="91680" y2="15550"/>
                        <a14:foregroundMark x1="91680" y1="15550" x2="95040" y2="88278"/>
                        <a14:foregroundMark x1="96480" y1="3110" x2="99360" y2="26794"/>
                        <a14:foregroundMark x1="99360" y1="26794" x2="95680" y2="85407"/>
                        <a14:foregroundMark x1="95680" y1="85407" x2="85760" y2="82775"/>
                        <a14:foregroundMark x1="85760" y1="82775" x2="85120" y2="67464"/>
                        <a14:foregroundMark x1="85120" y1="67464" x2="93600" y2="21770"/>
                        <a14:foregroundMark x1="93600" y1="21770" x2="89280" y2="10526"/>
                        <a14:foregroundMark x1="89280" y1="10526" x2="89280" y2="1052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77415" y="4728019"/>
            <a:ext cx="4297497" cy="2881511"/>
          </a:xfrm>
          <a:prstGeom prst="rect">
            <a:avLst/>
          </a:prstGeom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xmlns="" id="{A0F6F077-A840-4E66-903F-84C8C49186E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3617" y="1700341"/>
            <a:ext cx="4428275" cy="2324845"/>
          </a:xfrm>
          <a:prstGeom prst="rect">
            <a:avLst/>
          </a:prstGeom>
        </p:spPr>
      </p:pic>
      <p:cxnSp>
        <p:nvCxnSpPr>
          <p:cNvPr id="9" name="Straight Connector 30">
            <a:extLst>
              <a:ext uri="{FF2B5EF4-FFF2-40B4-BE49-F238E27FC236}">
                <a16:creationId xmlns:a16="http://schemas.microsoft.com/office/drawing/2014/main" xmlns="" id="{AE969469-5416-4F4F-85F7-18A7F0329C57}"/>
              </a:ext>
            </a:extLst>
          </p:cNvPr>
          <p:cNvCxnSpPr>
            <a:cxnSpLocks/>
          </p:cNvCxnSpPr>
          <p:nvPr/>
        </p:nvCxnSpPr>
        <p:spPr>
          <a:xfrm>
            <a:off x="13115925" y="4025186"/>
            <a:ext cx="811353" cy="782948"/>
          </a:xfrm>
          <a:prstGeom prst="line">
            <a:avLst/>
          </a:prstGeom>
          <a:ln w="28575">
            <a:solidFill>
              <a:srgbClr val="1E64C8"/>
            </a:solidFill>
            <a:headEnd type="triangle" w="lg" len="lg"/>
            <a:tailEnd type="none" w="lg" len="lg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30">
            <a:extLst>
              <a:ext uri="{FF2B5EF4-FFF2-40B4-BE49-F238E27FC236}">
                <a16:creationId xmlns:a16="http://schemas.microsoft.com/office/drawing/2014/main" xmlns="" id="{D3872A21-A097-4447-9880-FB24F302B7DD}"/>
              </a:ext>
            </a:extLst>
          </p:cNvPr>
          <p:cNvCxnSpPr>
            <a:cxnSpLocks/>
          </p:cNvCxnSpPr>
          <p:nvPr/>
        </p:nvCxnSpPr>
        <p:spPr>
          <a:xfrm flipV="1">
            <a:off x="5314950" y="5842473"/>
            <a:ext cx="7562465" cy="91602"/>
          </a:xfrm>
          <a:prstGeom prst="line">
            <a:avLst/>
          </a:prstGeom>
          <a:ln w="28575">
            <a:solidFill>
              <a:srgbClr val="1E64C8"/>
            </a:solidFill>
            <a:headEnd type="none" w="lg" len="lg"/>
            <a:tailEnd type="triangle" w="lg" len="lg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Tekstvak 10">
            <a:extLst>
              <a:ext uri="{FF2B5EF4-FFF2-40B4-BE49-F238E27FC236}">
                <a16:creationId xmlns:a16="http://schemas.microsoft.com/office/drawing/2014/main" xmlns="" id="{4AE6C636-AE93-45BA-8820-556DADD6ABA6}"/>
              </a:ext>
            </a:extLst>
          </p:cNvPr>
          <p:cNvSpPr txBox="1"/>
          <p:nvPr/>
        </p:nvSpPr>
        <p:spPr>
          <a:xfrm>
            <a:off x="7319499" y="6320748"/>
            <a:ext cx="2514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GB" sz="2500" dirty="0"/>
              <a:t>Distance to anchor </a:t>
            </a:r>
            <a:r>
              <a:rPr lang="en-GB" sz="2500" dirty="0" smtClean="0"/>
              <a:t>nodes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GB" sz="2500" dirty="0" smtClean="0"/>
              <a:t>Orientation</a:t>
            </a:r>
            <a:endParaRPr lang="en-GB" sz="2500" dirty="0"/>
          </a:p>
        </p:txBody>
      </p:sp>
      <p:sp>
        <p:nvSpPr>
          <p:cNvPr id="12" name="Tekstvak 11">
            <a:extLst>
              <a:ext uri="{FF2B5EF4-FFF2-40B4-BE49-F238E27FC236}">
                <a16:creationId xmlns:a16="http://schemas.microsoft.com/office/drawing/2014/main" xmlns="" id="{8E098D8C-19CB-4E79-8DF3-25A9E96BA41C}"/>
              </a:ext>
            </a:extLst>
          </p:cNvPr>
          <p:cNvSpPr txBox="1"/>
          <p:nvPr/>
        </p:nvSpPr>
        <p:spPr>
          <a:xfrm>
            <a:off x="13932358" y="3834854"/>
            <a:ext cx="2580042" cy="9732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GB" sz="2500" dirty="0"/>
              <a:t>Location coordinates</a:t>
            </a:r>
          </a:p>
        </p:txBody>
      </p:sp>
      <p:cxnSp>
        <p:nvCxnSpPr>
          <p:cNvPr id="13" name="Straight Connector 30">
            <a:extLst>
              <a:ext uri="{FF2B5EF4-FFF2-40B4-BE49-F238E27FC236}">
                <a16:creationId xmlns:a16="http://schemas.microsoft.com/office/drawing/2014/main" xmlns="" id="{6C868443-E541-4ACD-A14F-172CB708BEED}"/>
              </a:ext>
            </a:extLst>
          </p:cNvPr>
          <p:cNvCxnSpPr>
            <a:cxnSpLocks/>
          </p:cNvCxnSpPr>
          <p:nvPr/>
        </p:nvCxnSpPr>
        <p:spPr>
          <a:xfrm flipV="1">
            <a:off x="5110476" y="3550555"/>
            <a:ext cx="6132547" cy="105860"/>
          </a:xfrm>
          <a:prstGeom prst="line">
            <a:avLst/>
          </a:prstGeom>
          <a:ln w="28575">
            <a:solidFill>
              <a:srgbClr val="1E64C8"/>
            </a:solidFill>
            <a:headEnd type="triangle" w="lg" len="lg"/>
            <a:tailEnd type="none" w="lg" len="lg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4" name="Tekstvak 13">
            <a:extLst>
              <a:ext uri="{FF2B5EF4-FFF2-40B4-BE49-F238E27FC236}">
                <a16:creationId xmlns:a16="http://schemas.microsoft.com/office/drawing/2014/main" xmlns="" id="{BC988738-0B99-4FD9-9DF6-21318166EE2F}"/>
              </a:ext>
            </a:extLst>
          </p:cNvPr>
          <p:cNvSpPr txBox="1"/>
          <p:nvPr/>
        </p:nvSpPr>
        <p:spPr>
          <a:xfrm>
            <a:off x="6519399" y="2505075"/>
            <a:ext cx="33147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GB" sz="2500" dirty="0"/>
              <a:t>Horizontal speed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GB" sz="2500" dirty="0"/>
              <a:t>Angular speed</a:t>
            </a:r>
          </a:p>
          <a:p>
            <a:pPr>
              <a:lnSpc>
                <a:spcPct val="120000"/>
              </a:lnSpc>
            </a:pPr>
            <a:endParaRPr lang="en-GB" sz="2500" dirty="0"/>
          </a:p>
          <a:p>
            <a:pPr>
              <a:lnSpc>
                <a:spcPct val="120000"/>
              </a:lnSpc>
            </a:pPr>
            <a:endParaRPr lang="en-GB" sz="2500" dirty="0"/>
          </a:p>
        </p:txBody>
      </p:sp>
      <p:pic>
        <p:nvPicPr>
          <p:cNvPr id="15" name="Content Placeholder 5" descr="A picture containing black, cat, rowel&#10;&#10;Description generated with very high confidence">
            <a:extLst>
              <a:ext uri="{FF2B5EF4-FFF2-40B4-BE49-F238E27FC236}">
                <a16:creationId xmlns:a16="http://schemas.microsoft.com/office/drawing/2014/main" xmlns="" id="{C923D7D4-BBF2-4AC7-9DE4-5D9D6D7E3B0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9395" y="2574390"/>
            <a:ext cx="5752881" cy="2871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002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CCEEEC6E-02AD-4285-9000-6E0D1777C8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Overview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xmlns="" id="{33E92BB6-9B25-43F3-A1BC-471BAFAFB8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xmlns="" id="{D2E16B5C-870D-404E-89D7-C74A450C93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nl-BE" noProof="0" smtClean="0"/>
              <a:t>25</a:t>
            </a:fld>
            <a:endParaRPr lang="nl-BE" noProof="0" dirty="0"/>
          </a:p>
        </p:txBody>
      </p:sp>
      <p:sp>
        <p:nvSpPr>
          <p:cNvPr id="5" name="Tijdelijke aanduiding voor dianummer 3">
            <a:extLst>
              <a:ext uri="{FF2B5EF4-FFF2-40B4-BE49-F238E27FC236}">
                <a16:creationId xmlns:a16="http://schemas.microsoft.com/office/drawing/2014/main" xmlns="" id="{3A48063C-5B58-48F1-8C45-4F1D0E74C1E3}"/>
              </a:ext>
            </a:extLst>
          </p:cNvPr>
          <p:cNvSpPr txBox="1">
            <a:spLocks/>
          </p:cNvSpPr>
          <p:nvPr/>
        </p:nvSpPr>
        <p:spPr>
          <a:xfrm>
            <a:off x="15590520" y="8948703"/>
            <a:ext cx="921880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1300368" rtl="0" eaLnBrk="1" latinLnBrk="0" hangingPunct="1">
              <a:defRPr sz="1707" kern="1200">
                <a:solidFill>
                  <a:srgbClr val="1E64C8"/>
                </a:solidFill>
                <a:latin typeface="+mn-lt"/>
                <a:ea typeface="+mn-ea"/>
                <a:cs typeface="+mn-cs"/>
              </a:defRPr>
            </a:lvl1pPr>
            <a:lvl2pPr marL="650184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0368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50552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00736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250921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01105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51289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201473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E184E0-0BD4-4705-A12B-9B71DDE63301}" type="slidenum">
              <a:rPr lang="nl-BE" smtClean="0"/>
              <a:pPr/>
              <a:t>25</a:t>
            </a:fld>
            <a:endParaRPr lang="nl-BE" dirty="0"/>
          </a:p>
        </p:txBody>
      </p:sp>
      <p:pic>
        <p:nvPicPr>
          <p:cNvPr id="6" name="Content Placeholder 5" descr="A circuit board&#10;&#10;Description generated with very high confidence">
            <a:extLst>
              <a:ext uri="{FF2B5EF4-FFF2-40B4-BE49-F238E27FC236}">
                <a16:creationId xmlns:a16="http://schemas.microsoft.com/office/drawing/2014/main" xmlns="" id="{0DE171BF-FBB1-4A08-B7A4-2BFA4CDC2212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112" y="3539010"/>
            <a:ext cx="5040000" cy="5040000"/>
          </a:xfrm>
          <a:prstGeom prst="rect">
            <a:avLst/>
          </a:prstGeom>
        </p:spPr>
      </p:pic>
      <p:pic>
        <p:nvPicPr>
          <p:cNvPr id="7" name="Picture 17" descr="A close up of a computer&#10;&#10;Description generated with very high confidence">
            <a:extLst>
              <a:ext uri="{FF2B5EF4-FFF2-40B4-BE49-F238E27FC236}">
                <a16:creationId xmlns:a16="http://schemas.microsoft.com/office/drawing/2014/main" xmlns="" id="{DC2BBE7D-CB4E-4C55-8708-5833387F8A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981" b="96890" l="4320" r="95680">
                        <a14:foregroundMark x1="9120" y1="39713" x2="9120" y2="39713"/>
                        <a14:foregroundMark x1="10400" y1="67225" x2="4320" y2="40670"/>
                        <a14:foregroundMark x1="4320" y1="40670" x2="10560" y2="30383"/>
                        <a14:foregroundMark x1="10560" y1="30383" x2="16160" y2="28469"/>
                        <a14:foregroundMark x1="81280" y1="97129" x2="79040" y2="97129"/>
                        <a14:foregroundMark x1="81760" y1="6220" x2="81760" y2="6220"/>
                        <a14:foregroundMark x1="53920" y1="7416" x2="53920" y2="7416"/>
                        <a14:foregroundMark x1="44960" y1="7656" x2="44960" y2="7656"/>
                        <a14:foregroundMark x1="40160" y1="12440" x2="48640" y2="9091"/>
                        <a14:foregroundMark x1="48640" y1="9091" x2="48800" y2="9091"/>
                        <a14:foregroundMark x1="63680" y1="8612" x2="85440" y2="4545"/>
                        <a14:foregroundMark x1="85440" y1="4545" x2="91680" y2="15550"/>
                        <a14:foregroundMark x1="91680" y1="15550" x2="95040" y2="88278"/>
                        <a14:foregroundMark x1="96480" y1="3110" x2="99360" y2="26794"/>
                        <a14:foregroundMark x1="99360" y1="26794" x2="95680" y2="85407"/>
                        <a14:foregroundMark x1="95680" y1="85407" x2="85760" y2="82775"/>
                        <a14:foregroundMark x1="85760" y1="82775" x2="85120" y2="67464"/>
                        <a14:foregroundMark x1="85120" y1="67464" x2="93600" y2="21770"/>
                        <a14:foregroundMark x1="93600" y1="21770" x2="89280" y2="10526"/>
                        <a14:foregroundMark x1="89280" y1="10526" x2="89280" y2="1052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77415" y="4728019"/>
            <a:ext cx="4297497" cy="2881511"/>
          </a:xfrm>
          <a:prstGeom prst="rect">
            <a:avLst/>
          </a:prstGeom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xmlns="" id="{55567861-FDAE-4D30-9704-A37A8B33463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3617" y="1700341"/>
            <a:ext cx="4428275" cy="2324845"/>
          </a:xfrm>
          <a:prstGeom prst="rect">
            <a:avLst/>
          </a:prstGeom>
        </p:spPr>
      </p:pic>
      <p:cxnSp>
        <p:nvCxnSpPr>
          <p:cNvPr id="9" name="Straight Connector 30">
            <a:extLst>
              <a:ext uri="{FF2B5EF4-FFF2-40B4-BE49-F238E27FC236}">
                <a16:creationId xmlns:a16="http://schemas.microsoft.com/office/drawing/2014/main" xmlns="" id="{D7310387-F2B2-4BF1-98B9-9E672AE82039}"/>
              </a:ext>
            </a:extLst>
          </p:cNvPr>
          <p:cNvCxnSpPr>
            <a:cxnSpLocks/>
          </p:cNvCxnSpPr>
          <p:nvPr/>
        </p:nvCxnSpPr>
        <p:spPr>
          <a:xfrm>
            <a:off x="13115925" y="4025186"/>
            <a:ext cx="811353" cy="782948"/>
          </a:xfrm>
          <a:prstGeom prst="line">
            <a:avLst/>
          </a:prstGeom>
          <a:ln w="28575">
            <a:solidFill>
              <a:srgbClr val="1E64C8"/>
            </a:solidFill>
            <a:headEnd type="triangle" w="lg" len="lg"/>
            <a:tailEnd type="none" w="lg" len="lg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30">
            <a:extLst>
              <a:ext uri="{FF2B5EF4-FFF2-40B4-BE49-F238E27FC236}">
                <a16:creationId xmlns:a16="http://schemas.microsoft.com/office/drawing/2014/main" xmlns="" id="{DFC25392-C548-4A34-976F-4B88271A9FA0}"/>
              </a:ext>
            </a:extLst>
          </p:cNvPr>
          <p:cNvCxnSpPr>
            <a:cxnSpLocks/>
          </p:cNvCxnSpPr>
          <p:nvPr/>
        </p:nvCxnSpPr>
        <p:spPr>
          <a:xfrm flipV="1">
            <a:off x="5314950" y="5842473"/>
            <a:ext cx="7562465" cy="91602"/>
          </a:xfrm>
          <a:prstGeom prst="line">
            <a:avLst/>
          </a:prstGeom>
          <a:ln w="28575">
            <a:solidFill>
              <a:srgbClr val="1E64C8"/>
            </a:solidFill>
            <a:headEnd type="none" w="lg" len="lg"/>
            <a:tailEnd type="triangle" w="lg" len="lg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Tekstvak 10">
            <a:extLst>
              <a:ext uri="{FF2B5EF4-FFF2-40B4-BE49-F238E27FC236}">
                <a16:creationId xmlns:a16="http://schemas.microsoft.com/office/drawing/2014/main" xmlns="" id="{4DEE5F3E-86BA-4963-8D06-0BA0568A2B49}"/>
              </a:ext>
            </a:extLst>
          </p:cNvPr>
          <p:cNvSpPr txBox="1"/>
          <p:nvPr/>
        </p:nvSpPr>
        <p:spPr>
          <a:xfrm>
            <a:off x="7319499" y="6320748"/>
            <a:ext cx="2514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GB" sz="2500" dirty="0"/>
              <a:t>Distance to anchor </a:t>
            </a:r>
            <a:r>
              <a:rPr lang="en-GB" sz="2500" dirty="0" smtClean="0"/>
              <a:t>nodes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GB" sz="2500" dirty="0" smtClean="0"/>
              <a:t>Orientation</a:t>
            </a:r>
            <a:endParaRPr lang="en-GB" sz="2500" dirty="0"/>
          </a:p>
        </p:txBody>
      </p:sp>
      <p:sp>
        <p:nvSpPr>
          <p:cNvPr id="12" name="Tekstvak 11">
            <a:extLst>
              <a:ext uri="{FF2B5EF4-FFF2-40B4-BE49-F238E27FC236}">
                <a16:creationId xmlns:a16="http://schemas.microsoft.com/office/drawing/2014/main" xmlns="" id="{1E419411-7A26-463E-98E9-7FB04D8C0CA7}"/>
              </a:ext>
            </a:extLst>
          </p:cNvPr>
          <p:cNvSpPr txBox="1"/>
          <p:nvPr/>
        </p:nvSpPr>
        <p:spPr>
          <a:xfrm>
            <a:off x="13932358" y="3834854"/>
            <a:ext cx="2580042" cy="9732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GB" sz="2500" dirty="0"/>
              <a:t>Location coordinates</a:t>
            </a:r>
          </a:p>
        </p:txBody>
      </p:sp>
      <p:cxnSp>
        <p:nvCxnSpPr>
          <p:cNvPr id="13" name="Straight Connector 30">
            <a:extLst>
              <a:ext uri="{FF2B5EF4-FFF2-40B4-BE49-F238E27FC236}">
                <a16:creationId xmlns:a16="http://schemas.microsoft.com/office/drawing/2014/main" xmlns="" id="{2FC118B5-CEB3-4E24-BED1-2B00D3EB3294}"/>
              </a:ext>
            </a:extLst>
          </p:cNvPr>
          <p:cNvCxnSpPr>
            <a:cxnSpLocks/>
          </p:cNvCxnSpPr>
          <p:nvPr/>
        </p:nvCxnSpPr>
        <p:spPr>
          <a:xfrm flipV="1">
            <a:off x="5110476" y="3550555"/>
            <a:ext cx="6132547" cy="105860"/>
          </a:xfrm>
          <a:prstGeom prst="line">
            <a:avLst/>
          </a:prstGeom>
          <a:ln w="28575">
            <a:solidFill>
              <a:srgbClr val="1E64C8"/>
            </a:solidFill>
            <a:headEnd type="triangle" w="lg" len="lg"/>
            <a:tailEnd type="none" w="lg" len="lg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4" name="Tekstvak 13">
            <a:extLst>
              <a:ext uri="{FF2B5EF4-FFF2-40B4-BE49-F238E27FC236}">
                <a16:creationId xmlns:a16="http://schemas.microsoft.com/office/drawing/2014/main" xmlns="" id="{2E073B2C-818E-41C8-916F-26E57DF0685C}"/>
              </a:ext>
            </a:extLst>
          </p:cNvPr>
          <p:cNvSpPr txBox="1"/>
          <p:nvPr/>
        </p:nvSpPr>
        <p:spPr>
          <a:xfrm>
            <a:off x="6519399" y="2505075"/>
            <a:ext cx="33147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GB" sz="2500" dirty="0"/>
              <a:t>Horizontal speed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GB" sz="2500" dirty="0"/>
              <a:t>Angular speed</a:t>
            </a:r>
          </a:p>
          <a:p>
            <a:pPr>
              <a:lnSpc>
                <a:spcPct val="120000"/>
              </a:lnSpc>
            </a:pPr>
            <a:endParaRPr lang="en-GB" sz="2500" dirty="0"/>
          </a:p>
          <a:p>
            <a:pPr>
              <a:lnSpc>
                <a:spcPct val="120000"/>
              </a:lnSpc>
            </a:pPr>
            <a:endParaRPr lang="en-GB" sz="2500" dirty="0"/>
          </a:p>
        </p:txBody>
      </p:sp>
      <p:sp>
        <p:nvSpPr>
          <p:cNvPr id="15" name="Rechthoek 14">
            <a:extLst>
              <a:ext uri="{FF2B5EF4-FFF2-40B4-BE49-F238E27FC236}">
                <a16:creationId xmlns:a16="http://schemas.microsoft.com/office/drawing/2014/main" xmlns="" id="{3B3A711A-DA6A-4387-BA2C-6BB9AFB5B475}"/>
              </a:ext>
            </a:extLst>
          </p:cNvPr>
          <p:cNvSpPr/>
          <p:nvPr/>
        </p:nvSpPr>
        <p:spPr>
          <a:xfrm>
            <a:off x="163773" y="1828800"/>
            <a:ext cx="5704764" cy="6114197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6" name="Content Placeholder 5" descr="A picture containing black, cat, rowel&#10;&#10;Description generated with very high confidence">
            <a:extLst>
              <a:ext uri="{FF2B5EF4-FFF2-40B4-BE49-F238E27FC236}">
                <a16:creationId xmlns:a16="http://schemas.microsoft.com/office/drawing/2014/main" xmlns="" id="{7400C30C-C014-4477-B26A-98C55CE38A2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9395" y="2574390"/>
            <a:ext cx="5752881" cy="2871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369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Rechte verbindingslijn met pijl 27">
            <a:extLst>
              <a:ext uri="{FF2B5EF4-FFF2-40B4-BE49-F238E27FC236}">
                <a16:creationId xmlns:a16="http://schemas.microsoft.com/office/drawing/2014/main" xmlns="" id="{A461E7E3-1AFB-426E-A62D-4169352B9E4B}"/>
              </a:ext>
            </a:extLst>
          </p:cNvPr>
          <p:cNvCxnSpPr>
            <a:cxnSpLocks/>
          </p:cNvCxnSpPr>
          <p:nvPr/>
        </p:nvCxnSpPr>
        <p:spPr>
          <a:xfrm flipV="1">
            <a:off x="4353636" y="1405719"/>
            <a:ext cx="1262418" cy="6860596"/>
          </a:xfrm>
          <a:prstGeom prst="straightConnector1">
            <a:avLst/>
          </a:prstGeom>
          <a:ln w="85725">
            <a:solidFill>
              <a:srgbClr val="FF0000"/>
            </a:solidFill>
            <a:headEnd type="none" w="lg" len="lg"/>
            <a:tailEnd type="triangle" w="lg" len="lg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el 1">
            <a:extLst>
              <a:ext uri="{FF2B5EF4-FFF2-40B4-BE49-F238E27FC236}">
                <a16:creationId xmlns:a16="http://schemas.microsoft.com/office/drawing/2014/main" xmlns="" id="{F3BB8A82-3143-437F-8910-B7D27A6F2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Movement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xmlns="" id="{57B42250-D3F6-42C2-9E4E-AC5ABCA5E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nl-BE" noProof="0" smtClean="0"/>
              <a:t>26</a:t>
            </a:fld>
            <a:endParaRPr lang="nl-BE" noProof="0" dirty="0"/>
          </a:p>
        </p:txBody>
      </p:sp>
      <p:cxnSp>
        <p:nvCxnSpPr>
          <p:cNvPr id="21" name="Rechte verbindingslijn met pijl 20">
            <a:extLst>
              <a:ext uri="{FF2B5EF4-FFF2-40B4-BE49-F238E27FC236}">
                <a16:creationId xmlns:a16="http://schemas.microsoft.com/office/drawing/2014/main" xmlns="" id="{9FE05D2B-599E-4C56-8961-B933259A4068}"/>
              </a:ext>
            </a:extLst>
          </p:cNvPr>
          <p:cNvCxnSpPr/>
          <p:nvPr/>
        </p:nvCxnSpPr>
        <p:spPr>
          <a:xfrm flipV="1">
            <a:off x="4258101" y="5773003"/>
            <a:ext cx="2866030" cy="2493312"/>
          </a:xfrm>
          <a:prstGeom prst="straightConnector1">
            <a:avLst/>
          </a:prstGeom>
          <a:ln w="85725">
            <a:solidFill>
              <a:srgbClr val="1E64C8"/>
            </a:solidFill>
            <a:headEnd type="none" w="lg" len="lg"/>
            <a:tailEnd type="triangle" w="lg" len="lg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" name="Rechte verbindingslijn met pijl 21">
            <a:extLst>
              <a:ext uri="{FF2B5EF4-FFF2-40B4-BE49-F238E27FC236}">
                <a16:creationId xmlns:a16="http://schemas.microsoft.com/office/drawing/2014/main" xmlns="" id="{93BDC89B-D9A2-4F55-B76A-FAE643EF6AEB}"/>
              </a:ext>
            </a:extLst>
          </p:cNvPr>
          <p:cNvCxnSpPr>
            <a:cxnSpLocks/>
          </p:cNvCxnSpPr>
          <p:nvPr/>
        </p:nvCxnSpPr>
        <p:spPr>
          <a:xfrm flipH="1" flipV="1">
            <a:off x="4107976" y="3302758"/>
            <a:ext cx="3016156" cy="2470246"/>
          </a:xfrm>
          <a:prstGeom prst="straightConnector1">
            <a:avLst/>
          </a:prstGeom>
          <a:ln w="85725">
            <a:solidFill>
              <a:srgbClr val="1E64C8"/>
            </a:solidFill>
            <a:headEnd type="none" w="lg" len="lg"/>
            <a:tailEnd type="triangle" w="lg" len="lg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Rechte verbindingslijn met pijl 25">
            <a:extLst>
              <a:ext uri="{FF2B5EF4-FFF2-40B4-BE49-F238E27FC236}">
                <a16:creationId xmlns:a16="http://schemas.microsoft.com/office/drawing/2014/main" xmlns="" id="{0B88074A-170C-4DF0-BAD2-70A3EA97E687}"/>
              </a:ext>
            </a:extLst>
          </p:cNvPr>
          <p:cNvCxnSpPr>
            <a:cxnSpLocks/>
          </p:cNvCxnSpPr>
          <p:nvPr/>
        </p:nvCxnSpPr>
        <p:spPr>
          <a:xfrm flipV="1">
            <a:off x="4134817" y="1405719"/>
            <a:ext cx="1481237" cy="1897039"/>
          </a:xfrm>
          <a:prstGeom prst="straightConnector1">
            <a:avLst/>
          </a:prstGeom>
          <a:ln w="85725">
            <a:solidFill>
              <a:srgbClr val="1E64C8"/>
            </a:solidFill>
            <a:headEnd type="none" w="lg" len="lg"/>
            <a:tailEnd type="triangle" w="lg" len="lg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5" name="Tijdelijke aanduiding voor inhoud 34">
            <a:extLst>
              <a:ext uri="{FF2B5EF4-FFF2-40B4-BE49-F238E27FC236}">
                <a16:creationId xmlns:a16="http://schemas.microsoft.com/office/drawing/2014/main" xmlns="" id="{7D72D051-03E7-4166-8744-E489F3B9E9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5440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Rechte verbindingslijn met pijl 27">
            <a:extLst>
              <a:ext uri="{FF2B5EF4-FFF2-40B4-BE49-F238E27FC236}">
                <a16:creationId xmlns:a16="http://schemas.microsoft.com/office/drawing/2014/main" xmlns="" id="{A461E7E3-1AFB-426E-A62D-4169352B9E4B}"/>
              </a:ext>
            </a:extLst>
          </p:cNvPr>
          <p:cNvCxnSpPr>
            <a:cxnSpLocks/>
          </p:cNvCxnSpPr>
          <p:nvPr/>
        </p:nvCxnSpPr>
        <p:spPr>
          <a:xfrm flipV="1">
            <a:off x="4353636" y="1405719"/>
            <a:ext cx="1262418" cy="6860596"/>
          </a:xfrm>
          <a:prstGeom prst="straightConnector1">
            <a:avLst/>
          </a:prstGeom>
          <a:ln w="85725">
            <a:solidFill>
              <a:srgbClr val="FF0000"/>
            </a:solidFill>
            <a:headEnd type="none" w="lg" len="lg"/>
            <a:tailEnd type="triangle" w="lg" len="lg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el 1">
            <a:extLst>
              <a:ext uri="{FF2B5EF4-FFF2-40B4-BE49-F238E27FC236}">
                <a16:creationId xmlns:a16="http://schemas.microsoft.com/office/drawing/2014/main" xmlns="" id="{F3BB8A82-3143-437F-8910-B7D27A6F2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Movement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xmlns="" id="{57B42250-D3F6-42C2-9E4E-AC5ABCA5E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nl-BE" noProof="0" smtClean="0"/>
              <a:t>27</a:t>
            </a:fld>
            <a:endParaRPr lang="nl-BE" noProof="0" dirty="0"/>
          </a:p>
        </p:txBody>
      </p:sp>
      <p:cxnSp>
        <p:nvCxnSpPr>
          <p:cNvPr id="21" name="Rechte verbindingslijn met pijl 20">
            <a:extLst>
              <a:ext uri="{FF2B5EF4-FFF2-40B4-BE49-F238E27FC236}">
                <a16:creationId xmlns:a16="http://schemas.microsoft.com/office/drawing/2014/main" xmlns="" id="{9FE05D2B-599E-4C56-8961-B933259A4068}"/>
              </a:ext>
            </a:extLst>
          </p:cNvPr>
          <p:cNvCxnSpPr/>
          <p:nvPr/>
        </p:nvCxnSpPr>
        <p:spPr>
          <a:xfrm flipV="1">
            <a:off x="4258101" y="5773003"/>
            <a:ext cx="2866030" cy="2493312"/>
          </a:xfrm>
          <a:prstGeom prst="straightConnector1">
            <a:avLst/>
          </a:prstGeom>
          <a:ln w="85725">
            <a:solidFill>
              <a:srgbClr val="1E64C8"/>
            </a:solidFill>
            <a:headEnd type="none" w="lg" len="lg"/>
            <a:tailEnd type="triangle" w="lg" len="lg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" name="Rechte verbindingslijn met pijl 21">
            <a:extLst>
              <a:ext uri="{FF2B5EF4-FFF2-40B4-BE49-F238E27FC236}">
                <a16:creationId xmlns:a16="http://schemas.microsoft.com/office/drawing/2014/main" xmlns="" id="{93BDC89B-D9A2-4F55-B76A-FAE643EF6AEB}"/>
              </a:ext>
            </a:extLst>
          </p:cNvPr>
          <p:cNvCxnSpPr>
            <a:cxnSpLocks/>
          </p:cNvCxnSpPr>
          <p:nvPr/>
        </p:nvCxnSpPr>
        <p:spPr>
          <a:xfrm flipH="1" flipV="1">
            <a:off x="4107976" y="3302758"/>
            <a:ext cx="3016156" cy="2470246"/>
          </a:xfrm>
          <a:prstGeom prst="straightConnector1">
            <a:avLst/>
          </a:prstGeom>
          <a:ln w="85725">
            <a:solidFill>
              <a:srgbClr val="1E64C8"/>
            </a:solidFill>
            <a:headEnd type="none" w="lg" len="lg"/>
            <a:tailEnd type="triangle" w="lg" len="lg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Rechte verbindingslijn met pijl 25">
            <a:extLst>
              <a:ext uri="{FF2B5EF4-FFF2-40B4-BE49-F238E27FC236}">
                <a16:creationId xmlns:a16="http://schemas.microsoft.com/office/drawing/2014/main" xmlns="" id="{0B88074A-170C-4DF0-BAD2-70A3EA97E687}"/>
              </a:ext>
            </a:extLst>
          </p:cNvPr>
          <p:cNvCxnSpPr>
            <a:cxnSpLocks/>
          </p:cNvCxnSpPr>
          <p:nvPr/>
        </p:nvCxnSpPr>
        <p:spPr>
          <a:xfrm flipV="1">
            <a:off x="4134817" y="1405719"/>
            <a:ext cx="1481237" cy="1897039"/>
          </a:xfrm>
          <a:prstGeom prst="straightConnector1">
            <a:avLst/>
          </a:prstGeom>
          <a:ln w="85725">
            <a:solidFill>
              <a:srgbClr val="1E64C8"/>
            </a:solidFill>
            <a:headEnd type="none" w="lg" len="lg"/>
            <a:tailEnd type="triangle" w="lg" len="lg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5" name="Tijdelijke aanduiding voor inhoud 34">
            <a:extLst>
              <a:ext uri="{FF2B5EF4-FFF2-40B4-BE49-F238E27FC236}">
                <a16:creationId xmlns:a16="http://schemas.microsoft.com/office/drawing/2014/main" xmlns="" id="{7D72D051-03E7-4166-8744-E489F3B9E9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Ovaal 4">
            <a:extLst>
              <a:ext uri="{FF2B5EF4-FFF2-40B4-BE49-F238E27FC236}">
                <a16:creationId xmlns:a16="http://schemas.microsoft.com/office/drawing/2014/main" xmlns="" id="{AE99FB26-0C62-43C2-A161-D5CA7870BE3D}"/>
              </a:ext>
            </a:extLst>
          </p:cNvPr>
          <p:cNvSpPr/>
          <p:nvPr/>
        </p:nvSpPr>
        <p:spPr>
          <a:xfrm>
            <a:off x="6291618" y="5049672"/>
            <a:ext cx="1433015" cy="1433015"/>
          </a:xfrm>
          <a:prstGeom prst="ellipse">
            <a:avLst/>
          </a:prstGeom>
          <a:noFill/>
          <a:ln w="317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7462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Rechte verbindingslijn met pijl 27">
            <a:extLst>
              <a:ext uri="{FF2B5EF4-FFF2-40B4-BE49-F238E27FC236}">
                <a16:creationId xmlns:a16="http://schemas.microsoft.com/office/drawing/2014/main" xmlns="" id="{A461E7E3-1AFB-426E-A62D-4169352B9E4B}"/>
              </a:ext>
            </a:extLst>
          </p:cNvPr>
          <p:cNvCxnSpPr>
            <a:cxnSpLocks/>
          </p:cNvCxnSpPr>
          <p:nvPr/>
        </p:nvCxnSpPr>
        <p:spPr>
          <a:xfrm flipV="1">
            <a:off x="4353636" y="1405719"/>
            <a:ext cx="1262418" cy="6860596"/>
          </a:xfrm>
          <a:prstGeom prst="straightConnector1">
            <a:avLst/>
          </a:prstGeom>
          <a:ln w="85725">
            <a:solidFill>
              <a:srgbClr val="FF0000"/>
            </a:solidFill>
            <a:headEnd type="none" w="lg" len="lg"/>
            <a:tailEnd type="triangle" w="lg" len="lg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el 1">
            <a:extLst>
              <a:ext uri="{FF2B5EF4-FFF2-40B4-BE49-F238E27FC236}">
                <a16:creationId xmlns:a16="http://schemas.microsoft.com/office/drawing/2014/main" xmlns="" id="{F3BB8A82-3143-437F-8910-B7D27A6F2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Movement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xmlns="" id="{57B42250-D3F6-42C2-9E4E-AC5ABCA5E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nl-BE" noProof="0" smtClean="0"/>
              <a:t>28</a:t>
            </a:fld>
            <a:endParaRPr lang="nl-BE" noProof="0" dirty="0"/>
          </a:p>
        </p:txBody>
      </p:sp>
      <p:cxnSp>
        <p:nvCxnSpPr>
          <p:cNvPr id="21" name="Rechte verbindingslijn met pijl 20">
            <a:extLst>
              <a:ext uri="{FF2B5EF4-FFF2-40B4-BE49-F238E27FC236}">
                <a16:creationId xmlns:a16="http://schemas.microsoft.com/office/drawing/2014/main" xmlns="" id="{9FE05D2B-599E-4C56-8961-B933259A4068}"/>
              </a:ext>
            </a:extLst>
          </p:cNvPr>
          <p:cNvCxnSpPr/>
          <p:nvPr/>
        </p:nvCxnSpPr>
        <p:spPr>
          <a:xfrm flipV="1">
            <a:off x="4258101" y="5773003"/>
            <a:ext cx="2866030" cy="2493312"/>
          </a:xfrm>
          <a:prstGeom prst="straightConnector1">
            <a:avLst/>
          </a:prstGeom>
          <a:ln w="85725">
            <a:solidFill>
              <a:srgbClr val="1E64C8"/>
            </a:solidFill>
            <a:headEnd type="none" w="lg" len="lg"/>
            <a:tailEnd type="triangle" w="lg" len="lg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" name="Rechte verbindingslijn met pijl 21">
            <a:extLst>
              <a:ext uri="{FF2B5EF4-FFF2-40B4-BE49-F238E27FC236}">
                <a16:creationId xmlns:a16="http://schemas.microsoft.com/office/drawing/2014/main" xmlns="" id="{93BDC89B-D9A2-4F55-B76A-FAE643EF6AEB}"/>
              </a:ext>
            </a:extLst>
          </p:cNvPr>
          <p:cNvCxnSpPr>
            <a:cxnSpLocks/>
          </p:cNvCxnSpPr>
          <p:nvPr/>
        </p:nvCxnSpPr>
        <p:spPr>
          <a:xfrm flipH="1" flipV="1">
            <a:off x="4107976" y="3302758"/>
            <a:ext cx="3016156" cy="2470246"/>
          </a:xfrm>
          <a:prstGeom prst="straightConnector1">
            <a:avLst/>
          </a:prstGeom>
          <a:ln w="85725">
            <a:solidFill>
              <a:srgbClr val="1E64C8"/>
            </a:solidFill>
            <a:headEnd type="none" w="lg" len="lg"/>
            <a:tailEnd type="triangle" w="lg" len="lg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Rechte verbindingslijn met pijl 25">
            <a:extLst>
              <a:ext uri="{FF2B5EF4-FFF2-40B4-BE49-F238E27FC236}">
                <a16:creationId xmlns:a16="http://schemas.microsoft.com/office/drawing/2014/main" xmlns="" id="{0B88074A-170C-4DF0-BAD2-70A3EA97E687}"/>
              </a:ext>
            </a:extLst>
          </p:cNvPr>
          <p:cNvCxnSpPr>
            <a:cxnSpLocks/>
          </p:cNvCxnSpPr>
          <p:nvPr/>
        </p:nvCxnSpPr>
        <p:spPr>
          <a:xfrm flipV="1">
            <a:off x="4134817" y="1405719"/>
            <a:ext cx="1481237" cy="1897039"/>
          </a:xfrm>
          <a:prstGeom prst="straightConnector1">
            <a:avLst/>
          </a:prstGeom>
          <a:ln w="85725">
            <a:solidFill>
              <a:srgbClr val="1E64C8"/>
            </a:solidFill>
            <a:headEnd type="none" w="lg" len="lg"/>
            <a:tailEnd type="triangle" w="lg" len="lg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" name="Ovaal 4">
            <a:extLst>
              <a:ext uri="{FF2B5EF4-FFF2-40B4-BE49-F238E27FC236}">
                <a16:creationId xmlns:a16="http://schemas.microsoft.com/office/drawing/2014/main" xmlns="" id="{AE99FB26-0C62-43C2-A161-D5CA7870BE3D}"/>
              </a:ext>
            </a:extLst>
          </p:cNvPr>
          <p:cNvSpPr/>
          <p:nvPr/>
        </p:nvSpPr>
        <p:spPr>
          <a:xfrm>
            <a:off x="6291618" y="5049672"/>
            <a:ext cx="1433015" cy="1433015"/>
          </a:xfrm>
          <a:prstGeom prst="ellipse">
            <a:avLst/>
          </a:prstGeom>
          <a:noFill/>
          <a:ln w="317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0" name="Rechte verbindingslijn met pijl 9">
            <a:extLst>
              <a:ext uri="{FF2B5EF4-FFF2-40B4-BE49-F238E27FC236}">
                <a16:creationId xmlns:a16="http://schemas.microsoft.com/office/drawing/2014/main" xmlns="" id="{DF1894C1-A96D-481C-847D-40161CF0C13F}"/>
              </a:ext>
            </a:extLst>
          </p:cNvPr>
          <p:cNvCxnSpPr>
            <a:cxnSpLocks/>
          </p:cNvCxnSpPr>
          <p:nvPr/>
        </p:nvCxnSpPr>
        <p:spPr>
          <a:xfrm flipH="1" flipV="1">
            <a:off x="5616054" y="1405720"/>
            <a:ext cx="1412543" cy="4230805"/>
          </a:xfrm>
          <a:prstGeom prst="straightConnector1">
            <a:avLst/>
          </a:prstGeom>
          <a:ln w="85725">
            <a:solidFill>
              <a:schemeClr val="accent6"/>
            </a:solidFill>
            <a:headEnd type="none" w="lg" len="lg"/>
            <a:tailEnd type="triangle" w="lg" len="lg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2977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Rechte verbindingslijn met pijl 27">
            <a:extLst>
              <a:ext uri="{FF2B5EF4-FFF2-40B4-BE49-F238E27FC236}">
                <a16:creationId xmlns:a16="http://schemas.microsoft.com/office/drawing/2014/main" xmlns="" id="{A461E7E3-1AFB-426E-A62D-4169352B9E4B}"/>
              </a:ext>
            </a:extLst>
          </p:cNvPr>
          <p:cNvCxnSpPr>
            <a:cxnSpLocks/>
          </p:cNvCxnSpPr>
          <p:nvPr/>
        </p:nvCxnSpPr>
        <p:spPr>
          <a:xfrm flipV="1">
            <a:off x="4353636" y="1405719"/>
            <a:ext cx="1262418" cy="6860596"/>
          </a:xfrm>
          <a:prstGeom prst="straightConnector1">
            <a:avLst/>
          </a:prstGeom>
          <a:ln w="85725">
            <a:solidFill>
              <a:srgbClr val="FF0000"/>
            </a:solidFill>
            <a:headEnd type="none" w="lg" len="lg"/>
            <a:tailEnd type="triangle" w="lg" len="lg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el 1">
            <a:extLst>
              <a:ext uri="{FF2B5EF4-FFF2-40B4-BE49-F238E27FC236}">
                <a16:creationId xmlns:a16="http://schemas.microsoft.com/office/drawing/2014/main" xmlns="" id="{F3BB8A82-3143-437F-8910-B7D27A6F2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Movement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xmlns="" id="{57B42250-D3F6-42C2-9E4E-AC5ABCA5E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nl-BE" noProof="0" smtClean="0"/>
              <a:t>29</a:t>
            </a:fld>
            <a:endParaRPr lang="nl-BE" noProof="0" dirty="0"/>
          </a:p>
        </p:txBody>
      </p:sp>
      <p:cxnSp>
        <p:nvCxnSpPr>
          <p:cNvPr id="21" name="Rechte verbindingslijn met pijl 20">
            <a:extLst>
              <a:ext uri="{FF2B5EF4-FFF2-40B4-BE49-F238E27FC236}">
                <a16:creationId xmlns:a16="http://schemas.microsoft.com/office/drawing/2014/main" xmlns="" id="{9FE05D2B-599E-4C56-8961-B933259A4068}"/>
              </a:ext>
            </a:extLst>
          </p:cNvPr>
          <p:cNvCxnSpPr/>
          <p:nvPr/>
        </p:nvCxnSpPr>
        <p:spPr>
          <a:xfrm flipV="1">
            <a:off x="4258101" y="5773003"/>
            <a:ext cx="2866030" cy="2493312"/>
          </a:xfrm>
          <a:prstGeom prst="straightConnector1">
            <a:avLst/>
          </a:prstGeom>
          <a:ln w="85725">
            <a:solidFill>
              <a:srgbClr val="1E64C8"/>
            </a:solidFill>
            <a:headEnd type="none" w="lg" len="lg"/>
            <a:tailEnd type="triangle" w="lg" len="lg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" name="Rechte verbindingslijn met pijl 21">
            <a:extLst>
              <a:ext uri="{FF2B5EF4-FFF2-40B4-BE49-F238E27FC236}">
                <a16:creationId xmlns:a16="http://schemas.microsoft.com/office/drawing/2014/main" xmlns="" id="{93BDC89B-D9A2-4F55-B76A-FAE643EF6AEB}"/>
              </a:ext>
            </a:extLst>
          </p:cNvPr>
          <p:cNvCxnSpPr>
            <a:cxnSpLocks/>
          </p:cNvCxnSpPr>
          <p:nvPr/>
        </p:nvCxnSpPr>
        <p:spPr>
          <a:xfrm flipH="1" flipV="1">
            <a:off x="4107976" y="3302758"/>
            <a:ext cx="3016156" cy="2470246"/>
          </a:xfrm>
          <a:prstGeom prst="straightConnector1">
            <a:avLst/>
          </a:prstGeom>
          <a:ln w="85725">
            <a:solidFill>
              <a:srgbClr val="1E64C8"/>
            </a:solidFill>
            <a:headEnd type="none" w="lg" len="lg"/>
            <a:tailEnd type="triangle" w="lg" len="lg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Rechte verbindingslijn met pijl 25">
            <a:extLst>
              <a:ext uri="{FF2B5EF4-FFF2-40B4-BE49-F238E27FC236}">
                <a16:creationId xmlns:a16="http://schemas.microsoft.com/office/drawing/2014/main" xmlns="" id="{0B88074A-170C-4DF0-BAD2-70A3EA97E687}"/>
              </a:ext>
            </a:extLst>
          </p:cNvPr>
          <p:cNvCxnSpPr>
            <a:cxnSpLocks/>
          </p:cNvCxnSpPr>
          <p:nvPr/>
        </p:nvCxnSpPr>
        <p:spPr>
          <a:xfrm flipV="1">
            <a:off x="4134817" y="1405719"/>
            <a:ext cx="1481237" cy="1897039"/>
          </a:xfrm>
          <a:prstGeom prst="straightConnector1">
            <a:avLst/>
          </a:prstGeom>
          <a:ln w="85725">
            <a:solidFill>
              <a:srgbClr val="1E64C8"/>
            </a:solidFill>
            <a:headEnd type="none" w="lg" len="lg"/>
            <a:tailEnd type="triangle" w="lg" len="lg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5" name="Tijdelijke aanduiding voor inhoud 34">
            <a:extLst>
              <a:ext uri="{FF2B5EF4-FFF2-40B4-BE49-F238E27FC236}">
                <a16:creationId xmlns:a16="http://schemas.microsoft.com/office/drawing/2014/main" xmlns="" id="{7D72D051-03E7-4166-8744-E489F3B9E9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Ovaal 4">
            <a:extLst>
              <a:ext uri="{FF2B5EF4-FFF2-40B4-BE49-F238E27FC236}">
                <a16:creationId xmlns:a16="http://schemas.microsoft.com/office/drawing/2014/main" xmlns="" id="{AE99FB26-0C62-43C2-A161-D5CA7870BE3D}"/>
              </a:ext>
            </a:extLst>
          </p:cNvPr>
          <p:cNvSpPr/>
          <p:nvPr/>
        </p:nvSpPr>
        <p:spPr>
          <a:xfrm>
            <a:off x="3541593" y="2586250"/>
            <a:ext cx="1433015" cy="1433015"/>
          </a:xfrm>
          <a:prstGeom prst="ellipse">
            <a:avLst/>
          </a:prstGeom>
          <a:noFill/>
          <a:ln w="317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0292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 smtClean="0"/>
              <a:t>probleemanalyse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AE184E0-0BD4-4705-A12B-9B71DDE63301}" type="slidenum">
              <a:rPr lang="nl-BE" smtClean="0"/>
              <a:pPr/>
              <a:t>3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760186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31A546D7-D03B-49F5-89F9-E236AED0A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Movement</a:t>
            </a:r>
          </a:p>
        </p:txBody>
      </p:sp>
      <p:pic>
        <p:nvPicPr>
          <p:cNvPr id="6" name="Tijdelijke aanduiding voor inhoud 5">
            <a:extLst>
              <a:ext uri="{FF2B5EF4-FFF2-40B4-BE49-F238E27FC236}">
                <a16:creationId xmlns:a16="http://schemas.microsoft.com/office/drawing/2014/main" xmlns="" id="{A3566085-9B12-47BB-99A6-E38E5E7196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259" y="2738208"/>
            <a:ext cx="15698787" cy="5623094"/>
          </a:xfrm>
        </p:spPr>
      </p:pic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xmlns="" id="{59430693-C795-4A41-B3D9-85AADFF3E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nl-BE" noProof="0" smtClean="0"/>
              <a:t>30</a:t>
            </a:fld>
            <a:endParaRPr lang="nl-BE" noProof="0" dirty="0"/>
          </a:p>
        </p:txBody>
      </p:sp>
    </p:spTree>
    <p:extLst>
      <p:ext uri="{BB962C8B-B14F-4D97-AF65-F5344CB8AC3E}">
        <p14:creationId xmlns:p14="http://schemas.microsoft.com/office/powerpoint/2010/main" val="3324626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6A2A2380-7246-4DCB-BCA9-29412EEFB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Overview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xmlns="" id="{92C497F8-027A-492D-8284-234980FB9D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xmlns="" id="{59171DC9-7F62-4987-B7DC-BA489020D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nl-BE" noProof="0" smtClean="0"/>
              <a:t>31</a:t>
            </a:fld>
            <a:endParaRPr lang="nl-BE" noProof="0" dirty="0"/>
          </a:p>
        </p:txBody>
      </p:sp>
      <p:sp>
        <p:nvSpPr>
          <p:cNvPr id="5" name="Tijdelijke aanduiding voor dianummer 3">
            <a:extLst>
              <a:ext uri="{FF2B5EF4-FFF2-40B4-BE49-F238E27FC236}">
                <a16:creationId xmlns:a16="http://schemas.microsoft.com/office/drawing/2014/main" xmlns="" id="{784579A4-70F9-4E65-B7F8-03A7E5DD53F8}"/>
              </a:ext>
            </a:extLst>
          </p:cNvPr>
          <p:cNvSpPr txBox="1">
            <a:spLocks/>
          </p:cNvSpPr>
          <p:nvPr/>
        </p:nvSpPr>
        <p:spPr>
          <a:xfrm>
            <a:off x="15590520" y="8948703"/>
            <a:ext cx="921880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1300368" rtl="0" eaLnBrk="1" latinLnBrk="0" hangingPunct="1">
              <a:defRPr sz="1707" kern="1200">
                <a:solidFill>
                  <a:srgbClr val="1E64C8"/>
                </a:solidFill>
                <a:latin typeface="+mn-lt"/>
                <a:ea typeface="+mn-ea"/>
                <a:cs typeface="+mn-cs"/>
              </a:defRPr>
            </a:lvl1pPr>
            <a:lvl2pPr marL="650184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0368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50552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00736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250921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01105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51289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201473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E184E0-0BD4-4705-A12B-9B71DDE63301}" type="slidenum">
              <a:rPr lang="nl-BE" smtClean="0"/>
              <a:pPr/>
              <a:t>31</a:t>
            </a:fld>
            <a:endParaRPr lang="nl-BE" dirty="0"/>
          </a:p>
        </p:txBody>
      </p:sp>
      <p:sp>
        <p:nvSpPr>
          <p:cNvPr id="6" name="Tijdelijke aanduiding voor dianummer 3">
            <a:extLst>
              <a:ext uri="{FF2B5EF4-FFF2-40B4-BE49-F238E27FC236}">
                <a16:creationId xmlns:a16="http://schemas.microsoft.com/office/drawing/2014/main" xmlns="" id="{148C61CF-0777-4ED1-8C2E-C71EB6CE321E}"/>
              </a:ext>
            </a:extLst>
          </p:cNvPr>
          <p:cNvSpPr txBox="1">
            <a:spLocks/>
          </p:cNvSpPr>
          <p:nvPr/>
        </p:nvSpPr>
        <p:spPr>
          <a:xfrm>
            <a:off x="15590520" y="8948703"/>
            <a:ext cx="921880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1300368" rtl="0" eaLnBrk="1" latinLnBrk="0" hangingPunct="1">
              <a:defRPr sz="1707" kern="1200">
                <a:solidFill>
                  <a:srgbClr val="1E64C8"/>
                </a:solidFill>
                <a:latin typeface="+mn-lt"/>
                <a:ea typeface="+mn-ea"/>
                <a:cs typeface="+mn-cs"/>
              </a:defRPr>
            </a:lvl1pPr>
            <a:lvl2pPr marL="650184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0368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50552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00736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250921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01105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51289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201473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E184E0-0BD4-4705-A12B-9B71DDE63301}" type="slidenum">
              <a:rPr lang="nl-BE" smtClean="0"/>
              <a:pPr/>
              <a:t>31</a:t>
            </a:fld>
            <a:endParaRPr lang="nl-BE" dirty="0"/>
          </a:p>
        </p:txBody>
      </p:sp>
      <p:pic>
        <p:nvPicPr>
          <p:cNvPr id="7" name="Content Placeholder 5" descr="A circuit board&#10;&#10;Description generated with very high confidence">
            <a:extLst>
              <a:ext uri="{FF2B5EF4-FFF2-40B4-BE49-F238E27FC236}">
                <a16:creationId xmlns:a16="http://schemas.microsoft.com/office/drawing/2014/main" xmlns="" id="{003B6A03-FB0E-41C3-94A1-35B38A8B566A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112" y="3539010"/>
            <a:ext cx="5040000" cy="5040000"/>
          </a:xfrm>
          <a:prstGeom prst="rect">
            <a:avLst/>
          </a:prstGeom>
        </p:spPr>
      </p:pic>
      <p:pic>
        <p:nvPicPr>
          <p:cNvPr id="8" name="Picture 17" descr="A close up of a computer&#10;&#10;Description generated with very high confidence">
            <a:extLst>
              <a:ext uri="{FF2B5EF4-FFF2-40B4-BE49-F238E27FC236}">
                <a16:creationId xmlns:a16="http://schemas.microsoft.com/office/drawing/2014/main" xmlns="" id="{9290CE19-934E-4EFB-A797-8AFF9A9611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981" b="96890" l="4320" r="95680">
                        <a14:foregroundMark x1="9120" y1="39713" x2="9120" y2="39713"/>
                        <a14:foregroundMark x1="10400" y1="67225" x2="4320" y2="40670"/>
                        <a14:foregroundMark x1="4320" y1="40670" x2="10560" y2="30383"/>
                        <a14:foregroundMark x1="10560" y1="30383" x2="16160" y2="28469"/>
                        <a14:foregroundMark x1="81280" y1="97129" x2="79040" y2="97129"/>
                        <a14:foregroundMark x1="81760" y1="6220" x2="81760" y2="6220"/>
                        <a14:foregroundMark x1="53920" y1="7416" x2="53920" y2="7416"/>
                        <a14:foregroundMark x1="44960" y1="7656" x2="44960" y2="7656"/>
                        <a14:foregroundMark x1="40160" y1="12440" x2="48640" y2="9091"/>
                        <a14:foregroundMark x1="48640" y1="9091" x2="48800" y2="9091"/>
                        <a14:foregroundMark x1="63680" y1="8612" x2="85440" y2="4545"/>
                        <a14:foregroundMark x1="85440" y1="4545" x2="91680" y2="15550"/>
                        <a14:foregroundMark x1="91680" y1="15550" x2="95040" y2="88278"/>
                        <a14:foregroundMark x1="96480" y1="3110" x2="99360" y2="26794"/>
                        <a14:foregroundMark x1="99360" y1="26794" x2="95680" y2="85407"/>
                        <a14:foregroundMark x1="95680" y1="85407" x2="85760" y2="82775"/>
                        <a14:foregroundMark x1="85760" y1="82775" x2="85120" y2="67464"/>
                        <a14:foregroundMark x1="85120" y1="67464" x2="93600" y2="21770"/>
                        <a14:foregroundMark x1="93600" y1="21770" x2="89280" y2="10526"/>
                        <a14:foregroundMark x1="89280" y1="10526" x2="89280" y2="1052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77415" y="4728019"/>
            <a:ext cx="4297497" cy="2881511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xmlns="" id="{FECEC3F3-8FB8-4DCE-BA2F-4822B53C70B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3617" y="1700341"/>
            <a:ext cx="4428275" cy="2324845"/>
          </a:xfrm>
          <a:prstGeom prst="rect">
            <a:avLst/>
          </a:prstGeom>
        </p:spPr>
      </p:pic>
      <p:cxnSp>
        <p:nvCxnSpPr>
          <p:cNvPr id="10" name="Straight Connector 30">
            <a:extLst>
              <a:ext uri="{FF2B5EF4-FFF2-40B4-BE49-F238E27FC236}">
                <a16:creationId xmlns:a16="http://schemas.microsoft.com/office/drawing/2014/main" xmlns="" id="{0F596C56-090A-4498-A9A1-F0050C56F403}"/>
              </a:ext>
            </a:extLst>
          </p:cNvPr>
          <p:cNvCxnSpPr>
            <a:cxnSpLocks/>
          </p:cNvCxnSpPr>
          <p:nvPr/>
        </p:nvCxnSpPr>
        <p:spPr>
          <a:xfrm>
            <a:off x="13115925" y="4025186"/>
            <a:ext cx="811353" cy="782948"/>
          </a:xfrm>
          <a:prstGeom prst="line">
            <a:avLst/>
          </a:prstGeom>
          <a:ln w="28575">
            <a:solidFill>
              <a:srgbClr val="1E64C8"/>
            </a:solidFill>
            <a:headEnd type="triangle" w="lg" len="lg"/>
            <a:tailEnd type="none" w="lg" len="lg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30">
            <a:extLst>
              <a:ext uri="{FF2B5EF4-FFF2-40B4-BE49-F238E27FC236}">
                <a16:creationId xmlns:a16="http://schemas.microsoft.com/office/drawing/2014/main" xmlns="" id="{63EF2910-47C1-4DAB-8C52-89633A7E3CB9}"/>
              </a:ext>
            </a:extLst>
          </p:cNvPr>
          <p:cNvCxnSpPr>
            <a:cxnSpLocks/>
          </p:cNvCxnSpPr>
          <p:nvPr/>
        </p:nvCxnSpPr>
        <p:spPr>
          <a:xfrm flipV="1">
            <a:off x="5314950" y="5842473"/>
            <a:ext cx="7562465" cy="91602"/>
          </a:xfrm>
          <a:prstGeom prst="line">
            <a:avLst/>
          </a:prstGeom>
          <a:ln w="28575">
            <a:solidFill>
              <a:srgbClr val="1E64C8"/>
            </a:solidFill>
            <a:headEnd type="none" w="lg" len="lg"/>
            <a:tailEnd type="triangle" w="lg" len="lg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Tekstvak 11">
            <a:extLst>
              <a:ext uri="{FF2B5EF4-FFF2-40B4-BE49-F238E27FC236}">
                <a16:creationId xmlns:a16="http://schemas.microsoft.com/office/drawing/2014/main" xmlns="" id="{35C83016-9E3F-4289-8577-537BD0AC8DC9}"/>
              </a:ext>
            </a:extLst>
          </p:cNvPr>
          <p:cNvSpPr txBox="1"/>
          <p:nvPr/>
        </p:nvSpPr>
        <p:spPr>
          <a:xfrm>
            <a:off x="7319499" y="6320748"/>
            <a:ext cx="2514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GB" sz="2500" dirty="0"/>
              <a:t>Distance to anchor </a:t>
            </a:r>
            <a:r>
              <a:rPr lang="en-GB" sz="2500" dirty="0" smtClean="0"/>
              <a:t>nodes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GB" sz="2500" dirty="0" smtClean="0"/>
              <a:t>Orientation</a:t>
            </a:r>
            <a:endParaRPr lang="en-GB" sz="2500" dirty="0"/>
          </a:p>
        </p:txBody>
      </p:sp>
      <p:sp>
        <p:nvSpPr>
          <p:cNvPr id="13" name="Tekstvak 12">
            <a:extLst>
              <a:ext uri="{FF2B5EF4-FFF2-40B4-BE49-F238E27FC236}">
                <a16:creationId xmlns:a16="http://schemas.microsoft.com/office/drawing/2014/main" xmlns="" id="{8D9AD2AC-54B4-438F-AE16-86D705AA6801}"/>
              </a:ext>
            </a:extLst>
          </p:cNvPr>
          <p:cNvSpPr txBox="1"/>
          <p:nvPr/>
        </p:nvSpPr>
        <p:spPr>
          <a:xfrm>
            <a:off x="13932358" y="3834854"/>
            <a:ext cx="2580042" cy="9732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GB" sz="2500" dirty="0"/>
              <a:t>Location coordinates</a:t>
            </a:r>
          </a:p>
        </p:txBody>
      </p:sp>
      <p:pic>
        <p:nvPicPr>
          <p:cNvPr id="14" name="Content Placeholder 5" descr="A picture containing black, cat, rowel&#10;&#10;Description generated with very high confidence">
            <a:extLst>
              <a:ext uri="{FF2B5EF4-FFF2-40B4-BE49-F238E27FC236}">
                <a16:creationId xmlns:a16="http://schemas.microsoft.com/office/drawing/2014/main" xmlns="" id="{3E4C27C2-4C04-4D27-8A23-857290D98D3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9395" y="2574390"/>
            <a:ext cx="5752881" cy="2871674"/>
          </a:xfrm>
          <a:prstGeom prst="rect">
            <a:avLst/>
          </a:prstGeom>
        </p:spPr>
      </p:pic>
      <p:cxnSp>
        <p:nvCxnSpPr>
          <p:cNvPr id="15" name="Straight Connector 30">
            <a:extLst>
              <a:ext uri="{FF2B5EF4-FFF2-40B4-BE49-F238E27FC236}">
                <a16:creationId xmlns:a16="http://schemas.microsoft.com/office/drawing/2014/main" xmlns="" id="{E9C1F5A2-E1BC-442C-8B00-706009ECDA18}"/>
              </a:ext>
            </a:extLst>
          </p:cNvPr>
          <p:cNvCxnSpPr>
            <a:cxnSpLocks/>
          </p:cNvCxnSpPr>
          <p:nvPr/>
        </p:nvCxnSpPr>
        <p:spPr>
          <a:xfrm flipV="1">
            <a:off x="5110476" y="3550555"/>
            <a:ext cx="6132547" cy="105860"/>
          </a:xfrm>
          <a:prstGeom prst="line">
            <a:avLst/>
          </a:prstGeom>
          <a:ln w="28575">
            <a:solidFill>
              <a:srgbClr val="1E64C8"/>
            </a:solidFill>
            <a:headEnd type="triangle" w="lg" len="lg"/>
            <a:tailEnd type="none" w="lg" len="lg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6" name="Tekstvak 15">
            <a:extLst>
              <a:ext uri="{FF2B5EF4-FFF2-40B4-BE49-F238E27FC236}">
                <a16:creationId xmlns:a16="http://schemas.microsoft.com/office/drawing/2014/main" xmlns="" id="{88351B28-683C-4D57-BD95-23C848E6951A}"/>
              </a:ext>
            </a:extLst>
          </p:cNvPr>
          <p:cNvSpPr txBox="1"/>
          <p:nvPr/>
        </p:nvSpPr>
        <p:spPr>
          <a:xfrm>
            <a:off x="6519399" y="2505075"/>
            <a:ext cx="33147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GB" sz="2500" dirty="0"/>
              <a:t>Horizontal speed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GB" sz="2500" dirty="0"/>
              <a:t>Angular speed</a:t>
            </a:r>
          </a:p>
          <a:p>
            <a:pPr>
              <a:lnSpc>
                <a:spcPct val="120000"/>
              </a:lnSpc>
            </a:pPr>
            <a:endParaRPr lang="en-GB" sz="2500" dirty="0"/>
          </a:p>
          <a:p>
            <a:pPr>
              <a:lnSpc>
                <a:spcPct val="120000"/>
              </a:lnSpc>
            </a:pPr>
            <a:endParaRPr lang="en-GB" sz="2500" dirty="0"/>
          </a:p>
        </p:txBody>
      </p:sp>
      <p:cxnSp>
        <p:nvCxnSpPr>
          <p:cNvPr id="17" name="Straight Connector 30">
            <a:extLst>
              <a:ext uri="{FF2B5EF4-FFF2-40B4-BE49-F238E27FC236}">
                <a16:creationId xmlns:a16="http://schemas.microsoft.com/office/drawing/2014/main" xmlns="" id="{4530FF8C-4289-4F73-8CE5-8EC444EBA863}"/>
              </a:ext>
            </a:extLst>
          </p:cNvPr>
          <p:cNvCxnSpPr>
            <a:cxnSpLocks/>
          </p:cNvCxnSpPr>
          <p:nvPr/>
        </p:nvCxnSpPr>
        <p:spPr>
          <a:xfrm flipV="1">
            <a:off x="5171070" y="3891451"/>
            <a:ext cx="6132547" cy="105860"/>
          </a:xfrm>
          <a:prstGeom prst="line">
            <a:avLst/>
          </a:prstGeom>
          <a:ln w="28575">
            <a:solidFill>
              <a:srgbClr val="1E64C8"/>
            </a:solidFill>
            <a:headEnd type="none" w="lg" len="lg"/>
            <a:tailEnd type="triangle" w="lg" len="lg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8" name="Tekstvak 17">
            <a:extLst>
              <a:ext uri="{FF2B5EF4-FFF2-40B4-BE49-F238E27FC236}">
                <a16:creationId xmlns:a16="http://schemas.microsoft.com/office/drawing/2014/main" xmlns="" id="{4B6083A8-2E92-40DC-96C9-F303BD011657}"/>
              </a:ext>
            </a:extLst>
          </p:cNvPr>
          <p:cNvSpPr txBox="1"/>
          <p:nvPr/>
        </p:nvSpPr>
        <p:spPr>
          <a:xfrm>
            <a:off x="7809917" y="4188259"/>
            <a:ext cx="2419350" cy="511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GB" sz="2500" dirty="0"/>
              <a:t>Height</a:t>
            </a:r>
          </a:p>
        </p:txBody>
      </p:sp>
    </p:spTree>
    <p:extLst>
      <p:ext uri="{BB962C8B-B14F-4D97-AF65-F5344CB8AC3E}">
        <p14:creationId xmlns:p14="http://schemas.microsoft.com/office/powerpoint/2010/main" val="3243018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75C3EF17-564C-48ED-B492-F29C234E1E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Overview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xmlns="" id="{ECF6BBBC-552E-4787-BD84-4FD33DF7EC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xmlns="" id="{4E2D3C40-608B-4AED-985B-23CB6B3B31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nl-BE" noProof="0" smtClean="0"/>
              <a:t>32</a:t>
            </a:fld>
            <a:endParaRPr lang="nl-BE" noProof="0" dirty="0"/>
          </a:p>
        </p:txBody>
      </p:sp>
      <p:sp>
        <p:nvSpPr>
          <p:cNvPr id="5" name="Tijdelijke aanduiding voor dianummer 3">
            <a:extLst>
              <a:ext uri="{FF2B5EF4-FFF2-40B4-BE49-F238E27FC236}">
                <a16:creationId xmlns:a16="http://schemas.microsoft.com/office/drawing/2014/main" xmlns="" id="{2C1113EC-2B4A-4F82-B300-B7C8A84E4BF1}"/>
              </a:ext>
            </a:extLst>
          </p:cNvPr>
          <p:cNvSpPr txBox="1">
            <a:spLocks/>
          </p:cNvSpPr>
          <p:nvPr/>
        </p:nvSpPr>
        <p:spPr>
          <a:xfrm>
            <a:off x="15590520" y="8948703"/>
            <a:ext cx="921880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1300368" rtl="0" eaLnBrk="1" latinLnBrk="0" hangingPunct="1">
              <a:defRPr sz="1707" kern="1200">
                <a:solidFill>
                  <a:srgbClr val="1E64C8"/>
                </a:solidFill>
                <a:latin typeface="+mn-lt"/>
                <a:ea typeface="+mn-ea"/>
                <a:cs typeface="+mn-cs"/>
              </a:defRPr>
            </a:lvl1pPr>
            <a:lvl2pPr marL="650184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0368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50552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00736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250921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01105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51289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201473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E184E0-0BD4-4705-A12B-9B71DDE63301}" type="slidenum">
              <a:rPr lang="nl-BE" smtClean="0"/>
              <a:pPr/>
              <a:t>32</a:t>
            </a:fld>
            <a:endParaRPr lang="nl-BE" dirty="0"/>
          </a:p>
        </p:txBody>
      </p:sp>
      <p:sp>
        <p:nvSpPr>
          <p:cNvPr id="6" name="Tijdelijke aanduiding voor dianummer 3">
            <a:extLst>
              <a:ext uri="{FF2B5EF4-FFF2-40B4-BE49-F238E27FC236}">
                <a16:creationId xmlns:a16="http://schemas.microsoft.com/office/drawing/2014/main" xmlns="" id="{DF18638A-D88B-48EB-8937-2AEDF1DC1E2A}"/>
              </a:ext>
            </a:extLst>
          </p:cNvPr>
          <p:cNvSpPr txBox="1">
            <a:spLocks/>
          </p:cNvSpPr>
          <p:nvPr/>
        </p:nvSpPr>
        <p:spPr>
          <a:xfrm>
            <a:off x="15590520" y="8948703"/>
            <a:ext cx="921880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1300368" rtl="0" eaLnBrk="1" latinLnBrk="0" hangingPunct="1">
              <a:defRPr sz="1707" kern="1200">
                <a:solidFill>
                  <a:srgbClr val="1E64C8"/>
                </a:solidFill>
                <a:latin typeface="+mn-lt"/>
                <a:ea typeface="+mn-ea"/>
                <a:cs typeface="+mn-cs"/>
              </a:defRPr>
            </a:lvl1pPr>
            <a:lvl2pPr marL="650184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0368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50552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00736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250921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01105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51289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201473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E184E0-0BD4-4705-A12B-9B71DDE63301}" type="slidenum">
              <a:rPr lang="nl-BE" smtClean="0"/>
              <a:pPr/>
              <a:t>32</a:t>
            </a:fld>
            <a:endParaRPr lang="nl-BE" dirty="0"/>
          </a:p>
        </p:txBody>
      </p:sp>
      <p:pic>
        <p:nvPicPr>
          <p:cNvPr id="7" name="Content Placeholder 5" descr="A circuit board&#10;&#10;Description generated with very high confidence">
            <a:extLst>
              <a:ext uri="{FF2B5EF4-FFF2-40B4-BE49-F238E27FC236}">
                <a16:creationId xmlns:a16="http://schemas.microsoft.com/office/drawing/2014/main" xmlns="" id="{E6787A3B-1713-4388-8766-0D8478FAFBD1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112" y="3539010"/>
            <a:ext cx="5040000" cy="5040000"/>
          </a:xfrm>
          <a:prstGeom prst="rect">
            <a:avLst/>
          </a:prstGeom>
        </p:spPr>
      </p:pic>
      <p:pic>
        <p:nvPicPr>
          <p:cNvPr id="8" name="Picture 17" descr="A close up of a computer&#10;&#10;Description generated with very high confidence">
            <a:extLst>
              <a:ext uri="{FF2B5EF4-FFF2-40B4-BE49-F238E27FC236}">
                <a16:creationId xmlns:a16="http://schemas.microsoft.com/office/drawing/2014/main" xmlns="" id="{DF5C7AF7-73A4-452D-9BF1-67630D9DCC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981" b="96890" l="4320" r="95680">
                        <a14:foregroundMark x1="9120" y1="39713" x2="9120" y2="39713"/>
                        <a14:foregroundMark x1="10400" y1="67225" x2="4320" y2="40670"/>
                        <a14:foregroundMark x1="4320" y1="40670" x2="10560" y2="30383"/>
                        <a14:foregroundMark x1="10560" y1="30383" x2="16160" y2="28469"/>
                        <a14:foregroundMark x1="81280" y1="97129" x2="79040" y2="97129"/>
                        <a14:foregroundMark x1="81760" y1="6220" x2="81760" y2="6220"/>
                        <a14:foregroundMark x1="53920" y1="7416" x2="53920" y2="7416"/>
                        <a14:foregroundMark x1="44960" y1="7656" x2="44960" y2="7656"/>
                        <a14:foregroundMark x1="40160" y1="12440" x2="48640" y2="9091"/>
                        <a14:foregroundMark x1="48640" y1="9091" x2="48800" y2="9091"/>
                        <a14:foregroundMark x1="63680" y1="8612" x2="85440" y2="4545"/>
                        <a14:foregroundMark x1="85440" y1="4545" x2="91680" y2="15550"/>
                        <a14:foregroundMark x1="91680" y1="15550" x2="95040" y2="88278"/>
                        <a14:foregroundMark x1="96480" y1="3110" x2="99360" y2="26794"/>
                        <a14:foregroundMark x1="99360" y1="26794" x2="95680" y2="85407"/>
                        <a14:foregroundMark x1="95680" y1="85407" x2="85760" y2="82775"/>
                        <a14:foregroundMark x1="85760" y1="82775" x2="85120" y2="67464"/>
                        <a14:foregroundMark x1="85120" y1="67464" x2="93600" y2="21770"/>
                        <a14:foregroundMark x1="93600" y1="21770" x2="89280" y2="10526"/>
                        <a14:foregroundMark x1="89280" y1="10526" x2="89280" y2="1052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77415" y="4728019"/>
            <a:ext cx="4297497" cy="2881511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xmlns="" id="{2B7236E0-B3D5-45C6-9179-2DE39521BF9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3617" y="1700341"/>
            <a:ext cx="4428275" cy="2324845"/>
          </a:xfrm>
          <a:prstGeom prst="rect">
            <a:avLst/>
          </a:prstGeom>
        </p:spPr>
      </p:pic>
      <p:cxnSp>
        <p:nvCxnSpPr>
          <p:cNvPr id="10" name="Straight Connector 30">
            <a:extLst>
              <a:ext uri="{FF2B5EF4-FFF2-40B4-BE49-F238E27FC236}">
                <a16:creationId xmlns:a16="http://schemas.microsoft.com/office/drawing/2014/main" xmlns="" id="{F212DC7A-E5DF-4FCB-BE53-E23CC5391239}"/>
              </a:ext>
            </a:extLst>
          </p:cNvPr>
          <p:cNvCxnSpPr>
            <a:cxnSpLocks/>
          </p:cNvCxnSpPr>
          <p:nvPr/>
        </p:nvCxnSpPr>
        <p:spPr>
          <a:xfrm>
            <a:off x="13115925" y="4025186"/>
            <a:ext cx="811353" cy="782948"/>
          </a:xfrm>
          <a:prstGeom prst="line">
            <a:avLst/>
          </a:prstGeom>
          <a:ln w="28575">
            <a:solidFill>
              <a:srgbClr val="1E64C8"/>
            </a:solidFill>
            <a:headEnd type="triangle" w="lg" len="lg"/>
            <a:tailEnd type="none" w="lg" len="lg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30">
            <a:extLst>
              <a:ext uri="{FF2B5EF4-FFF2-40B4-BE49-F238E27FC236}">
                <a16:creationId xmlns:a16="http://schemas.microsoft.com/office/drawing/2014/main" xmlns="" id="{C65A9153-8C31-499E-A5BD-D3FF3ABBC630}"/>
              </a:ext>
            </a:extLst>
          </p:cNvPr>
          <p:cNvCxnSpPr>
            <a:cxnSpLocks/>
          </p:cNvCxnSpPr>
          <p:nvPr/>
        </p:nvCxnSpPr>
        <p:spPr>
          <a:xfrm flipV="1">
            <a:off x="5314950" y="5842473"/>
            <a:ext cx="7562465" cy="91602"/>
          </a:xfrm>
          <a:prstGeom prst="line">
            <a:avLst/>
          </a:prstGeom>
          <a:ln w="28575">
            <a:solidFill>
              <a:srgbClr val="1E64C8"/>
            </a:solidFill>
            <a:headEnd type="none" w="lg" len="lg"/>
            <a:tailEnd type="triangle" w="lg" len="lg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Tekstvak 11">
            <a:extLst>
              <a:ext uri="{FF2B5EF4-FFF2-40B4-BE49-F238E27FC236}">
                <a16:creationId xmlns:a16="http://schemas.microsoft.com/office/drawing/2014/main" xmlns="" id="{66609944-400E-42AF-9984-398F181B8170}"/>
              </a:ext>
            </a:extLst>
          </p:cNvPr>
          <p:cNvSpPr txBox="1"/>
          <p:nvPr/>
        </p:nvSpPr>
        <p:spPr>
          <a:xfrm>
            <a:off x="7408399" y="6409648"/>
            <a:ext cx="2514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GB" sz="2500" dirty="0"/>
              <a:t>Distance to anchor </a:t>
            </a:r>
            <a:r>
              <a:rPr lang="en-GB" sz="2500" dirty="0" smtClean="0"/>
              <a:t>nodes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GB" sz="2500" dirty="0" smtClean="0"/>
              <a:t>Orientation</a:t>
            </a:r>
            <a:endParaRPr lang="en-GB" sz="2500" dirty="0"/>
          </a:p>
        </p:txBody>
      </p:sp>
      <p:cxnSp>
        <p:nvCxnSpPr>
          <p:cNvPr id="13" name="Straight Connector 30">
            <a:extLst>
              <a:ext uri="{FF2B5EF4-FFF2-40B4-BE49-F238E27FC236}">
                <a16:creationId xmlns:a16="http://schemas.microsoft.com/office/drawing/2014/main" xmlns="" id="{C6EC8510-B574-4AD3-BC33-8C426D1BADD5}"/>
              </a:ext>
            </a:extLst>
          </p:cNvPr>
          <p:cNvCxnSpPr>
            <a:cxnSpLocks/>
          </p:cNvCxnSpPr>
          <p:nvPr/>
        </p:nvCxnSpPr>
        <p:spPr>
          <a:xfrm>
            <a:off x="12879194" y="4150881"/>
            <a:ext cx="811353" cy="782948"/>
          </a:xfrm>
          <a:prstGeom prst="line">
            <a:avLst/>
          </a:prstGeom>
          <a:ln w="28575">
            <a:solidFill>
              <a:srgbClr val="1E64C8"/>
            </a:solidFill>
            <a:headEnd type="none" w="lg" len="lg"/>
            <a:tailEnd type="triangle" w="lg" len="lg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4" name="Tekstvak 13">
            <a:extLst>
              <a:ext uri="{FF2B5EF4-FFF2-40B4-BE49-F238E27FC236}">
                <a16:creationId xmlns:a16="http://schemas.microsoft.com/office/drawing/2014/main" xmlns="" id="{1BC6AE4F-10EC-414E-9BFE-04862A1CC96F}"/>
              </a:ext>
            </a:extLst>
          </p:cNvPr>
          <p:cNvSpPr txBox="1"/>
          <p:nvPr/>
        </p:nvSpPr>
        <p:spPr>
          <a:xfrm>
            <a:off x="13932358" y="3834854"/>
            <a:ext cx="2580042" cy="9732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GB" sz="2500" dirty="0"/>
              <a:t>Location coordinates</a:t>
            </a:r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xmlns="" id="{7CB7498D-FBB4-4E81-BEEA-74E89CCEB09C}"/>
              </a:ext>
            </a:extLst>
          </p:cNvPr>
          <p:cNvSpPr txBox="1"/>
          <p:nvPr/>
        </p:nvSpPr>
        <p:spPr>
          <a:xfrm>
            <a:off x="11441482" y="4271953"/>
            <a:ext cx="1709045" cy="511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GB" sz="2500" dirty="0"/>
              <a:t>Height</a:t>
            </a:r>
          </a:p>
        </p:txBody>
      </p:sp>
      <p:pic>
        <p:nvPicPr>
          <p:cNvPr id="16" name="Content Placeholder 5" descr="A picture containing black, cat, rowel&#10;&#10;Description generated with very high confidence">
            <a:extLst>
              <a:ext uri="{FF2B5EF4-FFF2-40B4-BE49-F238E27FC236}">
                <a16:creationId xmlns:a16="http://schemas.microsoft.com/office/drawing/2014/main" xmlns="" id="{6D7EE72C-3C5F-4380-ABE2-FFB97057428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9395" y="2574390"/>
            <a:ext cx="5752881" cy="2871674"/>
          </a:xfrm>
          <a:prstGeom prst="rect">
            <a:avLst/>
          </a:prstGeom>
        </p:spPr>
      </p:pic>
      <p:cxnSp>
        <p:nvCxnSpPr>
          <p:cNvPr id="17" name="Straight Connector 30">
            <a:extLst>
              <a:ext uri="{FF2B5EF4-FFF2-40B4-BE49-F238E27FC236}">
                <a16:creationId xmlns:a16="http://schemas.microsoft.com/office/drawing/2014/main" xmlns="" id="{858F8A3F-D896-4202-B7FB-352C10D38A8E}"/>
              </a:ext>
            </a:extLst>
          </p:cNvPr>
          <p:cNvCxnSpPr>
            <a:cxnSpLocks/>
          </p:cNvCxnSpPr>
          <p:nvPr/>
        </p:nvCxnSpPr>
        <p:spPr>
          <a:xfrm flipV="1">
            <a:off x="5110476" y="3550555"/>
            <a:ext cx="6132547" cy="105860"/>
          </a:xfrm>
          <a:prstGeom prst="line">
            <a:avLst/>
          </a:prstGeom>
          <a:ln w="28575">
            <a:solidFill>
              <a:srgbClr val="1E64C8"/>
            </a:solidFill>
            <a:headEnd type="triangle" w="lg" len="lg"/>
            <a:tailEnd type="none" w="lg" len="lg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8" name="Tekstvak 17">
            <a:extLst>
              <a:ext uri="{FF2B5EF4-FFF2-40B4-BE49-F238E27FC236}">
                <a16:creationId xmlns:a16="http://schemas.microsoft.com/office/drawing/2014/main" xmlns="" id="{1876152F-956D-4C38-B6F8-699C8FB5CBB0}"/>
              </a:ext>
            </a:extLst>
          </p:cNvPr>
          <p:cNvSpPr txBox="1"/>
          <p:nvPr/>
        </p:nvSpPr>
        <p:spPr>
          <a:xfrm>
            <a:off x="6519399" y="2505075"/>
            <a:ext cx="33147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GB" sz="2500" dirty="0"/>
              <a:t>Horizontal speed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GB" sz="2500" dirty="0"/>
              <a:t>Angular speed</a:t>
            </a:r>
          </a:p>
          <a:p>
            <a:pPr>
              <a:lnSpc>
                <a:spcPct val="120000"/>
              </a:lnSpc>
            </a:pPr>
            <a:endParaRPr lang="en-GB" sz="2500" dirty="0"/>
          </a:p>
          <a:p>
            <a:pPr>
              <a:lnSpc>
                <a:spcPct val="120000"/>
              </a:lnSpc>
            </a:pPr>
            <a:endParaRPr lang="en-GB" sz="2500" dirty="0"/>
          </a:p>
        </p:txBody>
      </p:sp>
      <p:cxnSp>
        <p:nvCxnSpPr>
          <p:cNvPr id="19" name="Straight Connector 30">
            <a:extLst>
              <a:ext uri="{FF2B5EF4-FFF2-40B4-BE49-F238E27FC236}">
                <a16:creationId xmlns:a16="http://schemas.microsoft.com/office/drawing/2014/main" xmlns="" id="{537E3C66-AE69-4BF2-A79D-9CFC809D08BE}"/>
              </a:ext>
            </a:extLst>
          </p:cNvPr>
          <p:cNvCxnSpPr>
            <a:cxnSpLocks/>
          </p:cNvCxnSpPr>
          <p:nvPr/>
        </p:nvCxnSpPr>
        <p:spPr>
          <a:xfrm flipV="1">
            <a:off x="5171070" y="3891451"/>
            <a:ext cx="6132547" cy="105860"/>
          </a:xfrm>
          <a:prstGeom prst="line">
            <a:avLst/>
          </a:prstGeom>
          <a:ln w="28575">
            <a:solidFill>
              <a:srgbClr val="1E64C8"/>
            </a:solidFill>
            <a:headEnd type="none" w="lg" len="lg"/>
            <a:tailEnd type="triangle" w="lg" len="lg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0" name="Tekstvak 19">
            <a:extLst>
              <a:ext uri="{FF2B5EF4-FFF2-40B4-BE49-F238E27FC236}">
                <a16:creationId xmlns:a16="http://schemas.microsoft.com/office/drawing/2014/main" xmlns="" id="{792F0F00-F842-43D6-BD67-9F9158186504}"/>
              </a:ext>
            </a:extLst>
          </p:cNvPr>
          <p:cNvSpPr txBox="1"/>
          <p:nvPr/>
        </p:nvSpPr>
        <p:spPr>
          <a:xfrm>
            <a:off x="7809917" y="4188259"/>
            <a:ext cx="2419350" cy="511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GB" sz="2500" dirty="0"/>
              <a:t>Height</a:t>
            </a:r>
          </a:p>
        </p:txBody>
      </p:sp>
    </p:spTree>
    <p:extLst>
      <p:ext uri="{BB962C8B-B14F-4D97-AF65-F5344CB8AC3E}">
        <p14:creationId xmlns:p14="http://schemas.microsoft.com/office/powerpoint/2010/main" val="3631892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80E48902-44CC-420E-AAAC-762150F073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Server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xmlns="" id="{C8DFA086-8F22-4506-80C9-B378D85D9A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nl-BE" noProof="0" smtClean="0"/>
              <a:t>33</a:t>
            </a:fld>
            <a:endParaRPr lang="nl-BE" noProof="0" dirty="0"/>
          </a:p>
        </p:txBody>
      </p:sp>
      <p:pic>
        <p:nvPicPr>
          <p:cNvPr id="9" name="Tijdelijke aanduiding voor inhoud 8">
            <a:extLst>
              <a:ext uri="{FF2B5EF4-FFF2-40B4-BE49-F238E27FC236}">
                <a16:creationId xmlns:a16="http://schemas.microsoft.com/office/drawing/2014/main" xmlns="" id="{E0FC060E-0512-4F7E-AA8E-0F11E0799D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7666" y="1373510"/>
            <a:ext cx="15418061" cy="8094482"/>
          </a:xfrm>
        </p:spPr>
      </p:pic>
    </p:spTree>
    <p:extLst>
      <p:ext uri="{BB962C8B-B14F-4D97-AF65-F5344CB8AC3E}">
        <p14:creationId xmlns:p14="http://schemas.microsoft.com/office/powerpoint/2010/main" val="3967320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 smtClean="0"/>
              <a:t>Verdere plannen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AE184E0-0BD4-4705-A12B-9B71DDE63301}" type="slidenum">
              <a:rPr lang="nl-BE" smtClean="0"/>
              <a:pPr/>
              <a:t>34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615155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planning</a:t>
            </a:r>
            <a:endParaRPr lang="nl-BE" dirty="0"/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nl-BE" noProof="0" smtClean="0"/>
              <a:pPr/>
              <a:t>35</a:t>
            </a:fld>
            <a:endParaRPr lang="nl-BE" noProof="0" dirty="0"/>
          </a:p>
        </p:txBody>
      </p:sp>
      <p:sp>
        <p:nvSpPr>
          <p:cNvPr id="6" name="Tekstvak 5"/>
          <p:cNvSpPr txBox="1"/>
          <p:nvPr/>
        </p:nvSpPr>
        <p:spPr>
          <a:xfrm>
            <a:off x="1689100" y="1360964"/>
            <a:ext cx="14566900" cy="16934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nl-BE" sz="3200" dirty="0" smtClean="0"/>
              <a:t>Clean monteren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nl-BE" sz="3200" dirty="0" smtClean="0"/>
              <a:t>Vliegalgoritme optimaliseren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nl-BE" sz="2500" dirty="0" smtClean="0"/>
          </a:p>
        </p:txBody>
      </p:sp>
      <p:sp>
        <p:nvSpPr>
          <p:cNvPr id="7" name="Titel 3"/>
          <p:cNvSpPr txBox="1">
            <a:spLocks/>
          </p:cNvSpPr>
          <p:nvPr/>
        </p:nvSpPr>
        <p:spPr>
          <a:xfrm>
            <a:off x="1119909" y="4098425"/>
            <a:ext cx="15705282" cy="863693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130036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u="sng" kern="1200" cap="all" baseline="0">
                <a:solidFill>
                  <a:srgbClr val="1E64C8"/>
                </a:solidFill>
                <a:uFill>
                  <a:solidFill>
                    <a:srgbClr val="1E64C8"/>
                  </a:solidFill>
                </a:uFill>
                <a:latin typeface="+mj-lt"/>
                <a:ea typeface="+mj-ea"/>
                <a:cs typeface="+mj-cs"/>
              </a:defRPr>
            </a:lvl1pPr>
          </a:lstStyle>
          <a:p>
            <a:r>
              <a:rPr lang="nl-BE" dirty="0" smtClean="0"/>
              <a:t>Uitbreiding</a:t>
            </a:r>
            <a:endParaRPr lang="nl-BE" dirty="0"/>
          </a:p>
        </p:txBody>
      </p:sp>
      <p:sp>
        <p:nvSpPr>
          <p:cNvPr id="8" name="Tekstvak 7"/>
          <p:cNvSpPr txBox="1"/>
          <p:nvPr/>
        </p:nvSpPr>
        <p:spPr>
          <a:xfrm>
            <a:off x="1689100" y="5437664"/>
            <a:ext cx="14566900" cy="12741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nl-BE" sz="3200" dirty="0" smtClean="0"/>
              <a:t>Visualisatie verder uitbreiden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nl-BE" sz="3200" dirty="0" smtClean="0"/>
              <a:t>Meerdere </a:t>
            </a:r>
            <a:r>
              <a:rPr lang="nl-BE" sz="3200" dirty="0" err="1" smtClean="0"/>
              <a:t>pozyx</a:t>
            </a:r>
            <a:r>
              <a:rPr lang="nl-BE" sz="3200" dirty="0" smtClean="0"/>
              <a:t> </a:t>
            </a:r>
            <a:r>
              <a:rPr lang="nl-BE" sz="3200" dirty="0" err="1" smtClean="0"/>
              <a:t>anchors</a:t>
            </a:r>
            <a:endParaRPr lang="nl-BE" sz="3200" dirty="0" smtClean="0"/>
          </a:p>
        </p:txBody>
      </p:sp>
    </p:spTree>
    <p:extLst>
      <p:ext uri="{BB962C8B-B14F-4D97-AF65-F5344CB8AC3E}">
        <p14:creationId xmlns:p14="http://schemas.microsoft.com/office/powerpoint/2010/main" val="1300549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 smtClean="0"/>
              <a:t>Vragen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AE184E0-0BD4-4705-A12B-9B71DDE63301}" type="slidenum">
              <a:rPr lang="nl-BE" smtClean="0"/>
              <a:pPr/>
              <a:t>36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385716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66449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/>
              <a:t>probleemanalyse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nl-BE" noProof="0" smtClean="0"/>
              <a:t>4</a:t>
            </a:fld>
            <a:endParaRPr lang="nl-BE" noProof="0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2538" y="1219200"/>
            <a:ext cx="975360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88289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 err="1" smtClean="0"/>
              <a:t>Ontwerpskeuzes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AE184E0-0BD4-4705-A12B-9B71DDE63301}" type="slidenum">
              <a:rPr lang="nl-BE" smtClean="0"/>
              <a:pPr/>
              <a:t>5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352849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Setup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nl-BE" noProof="0" smtClean="0"/>
              <a:t>6</a:t>
            </a:fld>
            <a:endParaRPr lang="nl-BE" noProof="0" dirty="0"/>
          </a:p>
        </p:txBody>
      </p:sp>
      <p:pic>
        <p:nvPicPr>
          <p:cNvPr id="5" name="Content Placeholder 5" descr="A picture containing black, cat, rowel&#10;&#10;Description generated with very high confidence">
            <a:extLst>
              <a:ext uri="{FF2B5EF4-FFF2-40B4-BE49-F238E27FC236}">
                <a16:creationId xmlns="" xmlns:a16="http://schemas.microsoft.com/office/drawing/2014/main" id="{209815B5-D362-4E21-B105-90FB073807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55" y="1278990"/>
            <a:ext cx="5752881" cy="2871674"/>
          </a:xfrm>
        </p:spPr>
      </p:pic>
      <p:pic>
        <p:nvPicPr>
          <p:cNvPr id="6" name="Content Placeholder 5" descr="A circuit board&#10;&#10;Description generated with very high confidence">
            <a:extLst>
              <a:ext uri="{FF2B5EF4-FFF2-40B4-BE49-F238E27FC236}">
                <a16:creationId xmlns="" xmlns:a16="http://schemas.microsoft.com/office/drawing/2014/main" id="{5DC46D9F-5DB3-407F-B27A-199B3FE0352B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1265" y="1289833"/>
            <a:ext cx="5040000" cy="5040000"/>
          </a:xfrm>
          <a:prstGeom prst="rect">
            <a:avLst/>
          </a:prstGeom>
        </p:spPr>
      </p:pic>
      <p:pic>
        <p:nvPicPr>
          <p:cNvPr id="18" name="Picture 17" descr="A close up of a computer&#10;&#10;Description generated with very high confidence">
            <a:extLst>
              <a:ext uri="{FF2B5EF4-FFF2-40B4-BE49-F238E27FC236}">
                <a16:creationId xmlns="" xmlns:a16="http://schemas.microsoft.com/office/drawing/2014/main" id="{E9750424-21F3-4252-B2D0-92619F4A0B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981" b="96890" l="4320" r="95680">
                        <a14:foregroundMark x1="9120" y1="39713" x2="9120" y2="39713"/>
                        <a14:foregroundMark x1="10400" y1="67225" x2="4320" y2="40670"/>
                        <a14:foregroundMark x1="4320" y1="40670" x2="10560" y2="30383"/>
                        <a14:foregroundMark x1="10560" y1="30383" x2="16160" y2="28469"/>
                        <a14:foregroundMark x1="81280" y1="97129" x2="79040" y2="97129"/>
                        <a14:foregroundMark x1="81760" y1="6220" x2="81760" y2="6220"/>
                        <a14:foregroundMark x1="53920" y1="7416" x2="53920" y2="7416"/>
                        <a14:foregroundMark x1="44960" y1="7656" x2="44960" y2="7656"/>
                        <a14:foregroundMark x1="40160" y1="12440" x2="48640" y2="9091"/>
                        <a14:foregroundMark x1="48640" y1="9091" x2="48800" y2="9091"/>
                        <a14:foregroundMark x1="63680" y1="8612" x2="85440" y2="4545"/>
                        <a14:foregroundMark x1="85440" y1="4545" x2="91680" y2="15550"/>
                        <a14:foregroundMark x1="91680" y1="15550" x2="95040" y2="88278"/>
                        <a14:foregroundMark x1="96480" y1="3110" x2="99360" y2="26794"/>
                        <a14:foregroundMark x1="99360" y1="26794" x2="95680" y2="85407"/>
                        <a14:foregroundMark x1="95680" y1="85407" x2="85760" y2="82775"/>
                        <a14:foregroundMark x1="85760" y1="82775" x2="85120" y2="67464"/>
                        <a14:foregroundMark x1="85120" y1="67464" x2="93600" y2="21770"/>
                        <a14:foregroundMark x1="93600" y1="21770" x2="89280" y2="10526"/>
                        <a14:foregroundMark x1="89280" y1="10526" x2="89280" y2="1052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41178" y="3684805"/>
            <a:ext cx="4297497" cy="2881511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="" xmlns:a16="http://schemas.microsoft.com/office/drawing/2014/main" id="{7C022078-64FB-4E01-B5F9-72AEBF028F24}"/>
              </a:ext>
            </a:extLst>
          </p:cNvPr>
          <p:cNvCxnSpPr/>
          <p:nvPr/>
        </p:nvCxnSpPr>
        <p:spPr>
          <a:xfrm>
            <a:off x="5783656" y="2721429"/>
            <a:ext cx="1440000" cy="0"/>
          </a:xfrm>
          <a:prstGeom prst="line">
            <a:avLst/>
          </a:prstGeom>
          <a:ln w="28575">
            <a:solidFill>
              <a:srgbClr val="1E64C8"/>
            </a:solidFill>
            <a:prstDash val="solid"/>
            <a:headEnd type="triangle" w="lg" len="lg"/>
            <a:tailEnd type="triangle" w="lg" len="lg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="" xmlns:a16="http://schemas.microsoft.com/office/drawing/2014/main" id="{A5ACC2CB-29EE-4B2E-8F9B-C4140FEBE798}"/>
              </a:ext>
            </a:extLst>
          </p:cNvPr>
          <p:cNvCxnSpPr>
            <a:cxnSpLocks/>
          </p:cNvCxnSpPr>
          <p:nvPr/>
        </p:nvCxnSpPr>
        <p:spPr>
          <a:xfrm>
            <a:off x="5927656" y="6249410"/>
            <a:ext cx="1296000" cy="432000"/>
          </a:xfrm>
          <a:prstGeom prst="line">
            <a:avLst/>
          </a:prstGeom>
          <a:ln w="28575">
            <a:solidFill>
              <a:srgbClr val="1E64C8"/>
            </a:solidFill>
            <a:headEnd type="triangle" w="lg" len="lg"/>
            <a:tailEnd type="triangle" w="lg" len="lg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="" xmlns:a16="http://schemas.microsoft.com/office/drawing/2014/main" id="{DD833622-E1CB-4406-BC3B-BEC0EA9F358B}"/>
              </a:ext>
            </a:extLst>
          </p:cNvPr>
          <p:cNvCxnSpPr>
            <a:cxnSpLocks/>
          </p:cNvCxnSpPr>
          <p:nvPr/>
        </p:nvCxnSpPr>
        <p:spPr>
          <a:xfrm flipV="1">
            <a:off x="5927656" y="8112638"/>
            <a:ext cx="1296000" cy="432000"/>
          </a:xfrm>
          <a:prstGeom prst="line">
            <a:avLst/>
          </a:prstGeom>
          <a:ln w="28575">
            <a:solidFill>
              <a:srgbClr val="1E64C8"/>
            </a:solidFill>
            <a:headEnd type="triangle" w="lg" len="lg"/>
            <a:tailEnd type="triangle" w="lg" len="lg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="" xmlns:a16="http://schemas.microsoft.com/office/drawing/2014/main" id="{42965CAB-4FC4-44FC-974F-2A001BFFDAC2}"/>
              </a:ext>
            </a:extLst>
          </p:cNvPr>
          <p:cNvCxnSpPr/>
          <p:nvPr/>
        </p:nvCxnSpPr>
        <p:spPr>
          <a:xfrm>
            <a:off x="11553828" y="4874809"/>
            <a:ext cx="1440000" cy="0"/>
          </a:xfrm>
          <a:prstGeom prst="line">
            <a:avLst/>
          </a:prstGeom>
          <a:ln w="28575">
            <a:solidFill>
              <a:srgbClr val="1E64C8"/>
            </a:solidFill>
            <a:headEnd type="triangle" w="lg" len="lg"/>
            <a:tailEnd type="triangle" w="lg" len="lg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36" name="Content Placeholder 8" descr="A close up of a device&#10;&#10;Description generated with high confidence">
            <a:extLst>
              <a:ext uri="{FF2B5EF4-FFF2-40B4-BE49-F238E27FC236}">
                <a16:creationId xmlns="" xmlns:a16="http://schemas.microsoft.com/office/drawing/2014/main" id="{4DCA515B-FF18-4773-879C-D0DA14287EA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1084" y="0"/>
            <a:ext cx="2281867" cy="2002972"/>
          </a:xfrm>
          <a:prstGeom prst="rect">
            <a:avLst/>
          </a:prstGeom>
        </p:spPr>
      </p:pic>
      <p:cxnSp>
        <p:nvCxnSpPr>
          <p:cNvPr id="37" name="Straight Connector 36">
            <a:extLst>
              <a:ext uri="{FF2B5EF4-FFF2-40B4-BE49-F238E27FC236}">
                <a16:creationId xmlns="" xmlns:a16="http://schemas.microsoft.com/office/drawing/2014/main" id="{7A9CC6C6-26AC-4C9B-963B-9C13D9697B44}"/>
              </a:ext>
            </a:extLst>
          </p:cNvPr>
          <p:cNvCxnSpPr>
            <a:cxnSpLocks/>
          </p:cNvCxnSpPr>
          <p:nvPr/>
        </p:nvCxnSpPr>
        <p:spPr>
          <a:xfrm>
            <a:off x="10115019" y="2002972"/>
            <a:ext cx="0" cy="1436914"/>
          </a:xfrm>
          <a:prstGeom prst="line">
            <a:avLst/>
          </a:prstGeom>
          <a:ln w="28575">
            <a:headEnd type="triangle" w="lg" len="lg"/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33" name="Content Placeholder 5" descr="A circuit board&#10;&#10;Description generated with very high confidence">
            <a:extLst>
              <a:ext uri="{FF2B5EF4-FFF2-40B4-BE49-F238E27FC236}">
                <a16:creationId xmlns="" xmlns:a16="http://schemas.microsoft.com/office/drawing/2014/main" id="{5E97ED60-7D5C-412E-BD73-CA59674ADA1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4600" r="97400">
                        <a14:foregroundMark x1="94000" y1="54000" x2="94000" y2="54000"/>
                        <a14:foregroundMark x1="97400" y1="54000" x2="97400" y2="54000"/>
                        <a14:foregroundMark x1="8600" y1="28000" x2="8600" y2="28000"/>
                        <a14:foregroundMark x1="4600" y1="40400" x2="4600" y2="40400"/>
                        <a14:foregroundMark x1="30600" y1="80400" x2="23800" y2="76600"/>
                        <a14:foregroundMark x1="23800" y1="76600" x2="21600" y2="69200"/>
                        <a14:foregroundMark x1="21600" y1="69200" x2="21600" y2="68000"/>
                        <a14:foregroundMark x1="30200" y1="84400" x2="27600" y2="82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628884" y="4893733"/>
            <a:ext cx="2154772" cy="2154771"/>
          </a:xfrm>
          <a:prstGeom prst="rect">
            <a:avLst/>
          </a:prstGeom>
        </p:spPr>
      </p:pic>
      <p:cxnSp>
        <p:nvCxnSpPr>
          <p:cNvPr id="40" name="Straight Connector 39">
            <a:extLst>
              <a:ext uri="{FF2B5EF4-FFF2-40B4-BE49-F238E27FC236}">
                <a16:creationId xmlns="" xmlns:a16="http://schemas.microsoft.com/office/drawing/2014/main" id="{3502DCF6-F5E2-4DE3-9B56-35798FF187D8}"/>
              </a:ext>
            </a:extLst>
          </p:cNvPr>
          <p:cNvCxnSpPr>
            <a:cxnSpLocks/>
          </p:cNvCxnSpPr>
          <p:nvPr/>
        </p:nvCxnSpPr>
        <p:spPr>
          <a:xfrm>
            <a:off x="5783656" y="7397024"/>
            <a:ext cx="1440000" cy="1"/>
          </a:xfrm>
          <a:prstGeom prst="line">
            <a:avLst/>
          </a:prstGeom>
          <a:ln w="28575">
            <a:solidFill>
              <a:srgbClr val="1E64C8"/>
            </a:solidFill>
            <a:headEnd type="triangle" w="lg" len="lg"/>
            <a:tailEnd type="triangle" w="lg" len="lg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="" xmlns:a16="http://schemas.microsoft.com/office/drawing/2014/main" id="{646C3ECD-1E1B-4EA5-888B-0E5F68D9A070}"/>
              </a:ext>
            </a:extLst>
          </p:cNvPr>
          <p:cNvCxnSpPr>
            <a:cxnSpLocks/>
          </p:cNvCxnSpPr>
          <p:nvPr/>
        </p:nvCxnSpPr>
        <p:spPr>
          <a:xfrm>
            <a:off x="8310100" y="4876800"/>
            <a:ext cx="0" cy="1440000"/>
          </a:xfrm>
          <a:prstGeom prst="line">
            <a:avLst/>
          </a:prstGeom>
          <a:ln w="28575">
            <a:headEnd type="triangle" w="lg" len="lg"/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21" name="Content Placeholder 5" descr="A circuit board&#10;&#10;Description generated with very high confidence">
            <a:extLst>
              <a:ext uri="{FF2B5EF4-FFF2-40B4-BE49-F238E27FC236}">
                <a16:creationId xmlns="" xmlns:a16="http://schemas.microsoft.com/office/drawing/2014/main" id="{6D79CF16-C9A0-4673-AA2E-348378FF819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4600" r="97400">
                        <a14:foregroundMark x1="94000" y1="54000" x2="94000" y2="54000"/>
                        <a14:foregroundMark x1="97400" y1="54000" x2="97400" y2="54000"/>
                        <a14:foregroundMark x1="8600" y1="28000" x2="8600" y2="28000"/>
                        <a14:foregroundMark x1="4600" y1="40400" x2="4600" y2="40400"/>
                        <a14:foregroundMark x1="30600" y1="80400" x2="23800" y2="76600"/>
                        <a14:foregroundMark x1="23800" y1="76600" x2="21600" y2="69200"/>
                        <a14:foregroundMark x1="21600" y1="69200" x2="21600" y2="68000"/>
                        <a14:foregroundMark x1="30200" y1="84400" x2="27600" y2="82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223655" y="6334075"/>
            <a:ext cx="2890416" cy="2856553"/>
          </a:xfrm>
          <a:prstGeom prst="rect">
            <a:avLst/>
          </a:prstGeom>
        </p:spPr>
      </p:pic>
      <p:pic>
        <p:nvPicPr>
          <p:cNvPr id="20" name="Content Placeholder 5" descr="A circuit board&#10;&#10;Description generated with very high confidence">
            <a:extLst>
              <a:ext uri="{FF2B5EF4-FFF2-40B4-BE49-F238E27FC236}">
                <a16:creationId xmlns="" xmlns:a16="http://schemas.microsoft.com/office/drawing/2014/main" id="{8DE2BD19-D59F-4A31-92EF-1B0D9E9D0FD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4600" r="97400">
                        <a14:foregroundMark x1="94000" y1="54000" x2="94000" y2="54000"/>
                        <a14:foregroundMark x1="97400" y1="54000" x2="97400" y2="54000"/>
                        <a14:foregroundMark x1="8600" y1="28000" x2="8600" y2="28000"/>
                        <a14:foregroundMark x1="4600" y1="40400" x2="4600" y2="40400"/>
                        <a14:foregroundMark x1="30600" y1="80400" x2="23800" y2="76600"/>
                        <a14:foregroundMark x1="23800" y1="76600" x2="21600" y2="69200"/>
                        <a14:foregroundMark x1="21600" y1="69200" x2="21600" y2="68000"/>
                        <a14:foregroundMark x1="30200" y1="84400" x2="27600" y2="82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641549" y="6333733"/>
            <a:ext cx="2154772" cy="2154771"/>
          </a:xfrm>
          <a:prstGeom prst="rect">
            <a:avLst/>
          </a:prstGeom>
        </p:spPr>
      </p:pic>
      <p:pic>
        <p:nvPicPr>
          <p:cNvPr id="22" name="Content Placeholder 5" descr="A circuit board&#10;&#10;Description generated with very high confidence">
            <a:extLst>
              <a:ext uri="{FF2B5EF4-FFF2-40B4-BE49-F238E27FC236}">
                <a16:creationId xmlns="" xmlns:a16="http://schemas.microsoft.com/office/drawing/2014/main" id="{ADF143CE-9778-400F-8F41-742E440E5FB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4600" r="97400">
                        <a14:foregroundMark x1="94000" y1="54000" x2="94000" y2="54000"/>
                        <a14:foregroundMark x1="97400" y1="54000" x2="97400" y2="54000"/>
                        <a14:foregroundMark x1="8600" y1="28000" x2="8600" y2="28000"/>
                        <a14:foregroundMark x1="4600" y1="40400" x2="4600" y2="40400"/>
                        <a14:foregroundMark x1="30600" y1="80400" x2="23800" y2="76600"/>
                        <a14:foregroundMark x1="23800" y1="76600" x2="21600" y2="69200"/>
                        <a14:foregroundMark x1="21600" y1="69200" x2="21600" y2="68000"/>
                        <a14:foregroundMark x1="30200" y1="84400" x2="27600" y2="82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628884" y="7764118"/>
            <a:ext cx="2154772" cy="2154771"/>
          </a:xfrm>
          <a:prstGeom prst="rect">
            <a:avLst/>
          </a:prstGeom>
        </p:spPr>
      </p:pic>
      <p:pic>
        <p:nvPicPr>
          <p:cNvPr id="23" name="Afbeelding 22">
            <a:extLst>
              <a:ext uri="{FF2B5EF4-FFF2-40B4-BE49-F238E27FC236}">
                <a16:creationId xmlns:a16="http://schemas.microsoft.com/office/drawing/2014/main" xmlns="" id="{A0F6F077-A840-4E66-903F-84C8C49186E7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2717" y="537918"/>
            <a:ext cx="4428275" cy="2324845"/>
          </a:xfrm>
          <a:prstGeom prst="rect">
            <a:avLst/>
          </a:prstGeom>
        </p:spPr>
      </p:pic>
      <p:cxnSp>
        <p:nvCxnSpPr>
          <p:cNvPr id="26" name="Straight Connector 30">
            <a:extLst>
              <a:ext uri="{FF2B5EF4-FFF2-40B4-BE49-F238E27FC236}">
                <a16:creationId xmlns="" xmlns:a16="http://schemas.microsoft.com/office/drawing/2014/main" id="{42965CAB-4FC4-44FC-974F-2A001BFFDAC2}"/>
              </a:ext>
            </a:extLst>
          </p:cNvPr>
          <p:cNvCxnSpPr/>
          <p:nvPr/>
        </p:nvCxnSpPr>
        <p:spPr>
          <a:xfrm>
            <a:off x="13449300" y="3098800"/>
            <a:ext cx="487554" cy="586005"/>
          </a:xfrm>
          <a:prstGeom prst="line">
            <a:avLst/>
          </a:prstGeom>
          <a:ln w="28575">
            <a:solidFill>
              <a:srgbClr val="1E64C8"/>
            </a:solidFill>
            <a:headEnd type="triangle" w="lg" len="lg"/>
            <a:tailEnd type="triangle" w="lg" len="lg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30">
            <a:extLst>
              <a:ext uri="{FF2B5EF4-FFF2-40B4-BE49-F238E27FC236}">
                <a16:creationId xmlns="" xmlns:a16="http://schemas.microsoft.com/office/drawing/2014/main" id="{42965CAB-4FC4-44FC-974F-2A001BFFDAC2}"/>
              </a:ext>
            </a:extLst>
          </p:cNvPr>
          <p:cNvCxnSpPr/>
          <p:nvPr/>
        </p:nvCxnSpPr>
        <p:spPr>
          <a:xfrm flipH="1" flipV="1">
            <a:off x="5927656" y="2184400"/>
            <a:ext cx="5515046" cy="92358"/>
          </a:xfrm>
          <a:prstGeom prst="line">
            <a:avLst/>
          </a:prstGeom>
          <a:ln w="28575">
            <a:solidFill>
              <a:srgbClr val="1E64C8"/>
            </a:solidFill>
            <a:headEnd type="triangle" w="lg" len="lg"/>
            <a:tailEnd type="triangle" w="lg" len="lg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1421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1FFAB8F2-0498-A641-BB29-3AA457B69D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Lokalisatie</a:t>
            </a:r>
            <a:endParaRPr lang="nl-BE" dirty="0"/>
          </a:p>
        </p:txBody>
      </p:sp>
      <p:pic>
        <p:nvPicPr>
          <p:cNvPr id="6" name="Tijdelijke aanduiding voor inhoud 5">
            <a:extLst>
              <a:ext uri="{FF2B5EF4-FFF2-40B4-BE49-F238E27FC236}">
                <a16:creationId xmlns="" xmlns:a16="http://schemas.microsoft.com/office/drawing/2014/main" id="{733B7EA9-5F7D-1A48-948A-B5BE094091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4831" y="3997132"/>
            <a:ext cx="2963726" cy="1756008"/>
          </a:xfrm>
        </p:spPr>
      </p:pic>
      <p:sp>
        <p:nvSpPr>
          <p:cNvPr id="4" name="Tijdelijke aanduiding voor dianummer 3">
            <a:extLst>
              <a:ext uri="{FF2B5EF4-FFF2-40B4-BE49-F238E27FC236}">
                <a16:creationId xmlns="" xmlns:a16="http://schemas.microsoft.com/office/drawing/2014/main" id="{2C6F5415-09FB-E246-85FC-9FFA6DA133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nl-BE" noProof="0" smtClean="0"/>
              <a:t>7</a:t>
            </a:fld>
            <a:endParaRPr lang="nl-BE" noProof="0" dirty="0"/>
          </a:p>
        </p:txBody>
      </p:sp>
      <p:pic>
        <p:nvPicPr>
          <p:cNvPr id="8" name="Afbeelding 7">
            <a:extLst>
              <a:ext uri="{FF2B5EF4-FFF2-40B4-BE49-F238E27FC236}">
                <a16:creationId xmlns="" xmlns:a16="http://schemas.microsoft.com/office/drawing/2014/main" id="{E35B8C32-6AEC-B547-80F6-2FFB096A58C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8364" y="1922095"/>
            <a:ext cx="1552660" cy="1552660"/>
          </a:xfrm>
          <a:prstGeom prst="rect">
            <a:avLst/>
          </a:prstGeom>
        </p:spPr>
      </p:pic>
      <p:pic>
        <p:nvPicPr>
          <p:cNvPr id="10" name="Afbeelding 9">
            <a:extLst>
              <a:ext uri="{FF2B5EF4-FFF2-40B4-BE49-F238E27FC236}">
                <a16:creationId xmlns="" xmlns:a16="http://schemas.microsoft.com/office/drawing/2014/main" id="{C21EFF53-6811-1540-83AC-6426297A79B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0233" y="4000459"/>
            <a:ext cx="1148922" cy="1752681"/>
          </a:xfrm>
          <a:prstGeom prst="rect">
            <a:avLst/>
          </a:prstGeom>
        </p:spPr>
      </p:pic>
      <p:sp>
        <p:nvSpPr>
          <p:cNvPr id="13" name="Tekstvak 12">
            <a:extLst>
              <a:ext uri="{FF2B5EF4-FFF2-40B4-BE49-F238E27FC236}">
                <a16:creationId xmlns="" xmlns:a16="http://schemas.microsoft.com/office/drawing/2014/main" id="{554F8DF2-5EAE-244B-9990-CA9BF17D205A}"/>
              </a:ext>
            </a:extLst>
          </p:cNvPr>
          <p:cNvSpPr txBox="1"/>
          <p:nvPr/>
        </p:nvSpPr>
        <p:spPr>
          <a:xfrm>
            <a:off x="9757766" y="2421426"/>
            <a:ext cx="376417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nl-BE" sz="2500" dirty="0"/>
              <a:t>6 – 10 m </a:t>
            </a:r>
            <a:r>
              <a:rPr lang="nl-BE" sz="2500" dirty="0" smtClean="0"/>
              <a:t>nauwkeurigheid</a:t>
            </a:r>
            <a:endParaRPr lang="nl-BE" sz="2500" dirty="0"/>
          </a:p>
        </p:txBody>
      </p:sp>
      <p:sp>
        <p:nvSpPr>
          <p:cNvPr id="14" name="Tekstvak 13">
            <a:extLst>
              <a:ext uri="{FF2B5EF4-FFF2-40B4-BE49-F238E27FC236}">
                <a16:creationId xmlns="" xmlns:a16="http://schemas.microsoft.com/office/drawing/2014/main" id="{6DC4DF71-A40D-A14F-8206-17B2F697B3D4}"/>
              </a:ext>
            </a:extLst>
          </p:cNvPr>
          <p:cNvSpPr txBox="1"/>
          <p:nvPr/>
        </p:nvSpPr>
        <p:spPr>
          <a:xfrm>
            <a:off x="9757766" y="4599801"/>
            <a:ext cx="322876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nl-BE" sz="2500" dirty="0"/>
              <a:t>1 – 5 </a:t>
            </a:r>
            <a:r>
              <a:rPr lang="nl-BE" sz="2500" dirty="0" smtClean="0"/>
              <a:t>nauwkeurigheid</a:t>
            </a:r>
            <a:endParaRPr lang="nl-BE" sz="2500" dirty="0"/>
          </a:p>
        </p:txBody>
      </p:sp>
      <p:sp>
        <p:nvSpPr>
          <p:cNvPr id="15" name="Tekstvak 14">
            <a:extLst>
              <a:ext uri="{FF2B5EF4-FFF2-40B4-BE49-F238E27FC236}">
                <a16:creationId xmlns="" xmlns:a16="http://schemas.microsoft.com/office/drawing/2014/main" id="{238F07D3-3D8F-9A46-95C2-613F419AE752}"/>
              </a:ext>
            </a:extLst>
          </p:cNvPr>
          <p:cNvSpPr txBox="1"/>
          <p:nvPr/>
        </p:nvSpPr>
        <p:spPr>
          <a:xfrm>
            <a:off x="9757766" y="6778176"/>
            <a:ext cx="349647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nl-BE" sz="2500" dirty="0"/>
              <a:t>0.10 m </a:t>
            </a:r>
            <a:r>
              <a:rPr lang="nl-BE" sz="2500" dirty="0" smtClean="0"/>
              <a:t>nauwkeurigheid</a:t>
            </a:r>
            <a:endParaRPr lang="nl-BE" sz="2500" dirty="0"/>
          </a:p>
        </p:txBody>
      </p:sp>
      <p:sp>
        <p:nvSpPr>
          <p:cNvPr id="16" name="Tekstvak 15">
            <a:extLst>
              <a:ext uri="{FF2B5EF4-FFF2-40B4-BE49-F238E27FC236}">
                <a16:creationId xmlns="" xmlns:a16="http://schemas.microsoft.com/office/drawing/2014/main" id="{EDA92F2B-4851-2046-8504-CBD93DD34229}"/>
              </a:ext>
            </a:extLst>
          </p:cNvPr>
          <p:cNvSpPr txBox="1"/>
          <p:nvPr/>
        </p:nvSpPr>
        <p:spPr>
          <a:xfrm>
            <a:off x="1644831" y="6452211"/>
            <a:ext cx="5526193" cy="9978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nl-BE" sz="5400" b="1" dirty="0"/>
              <a:t>Ultra Wide Band</a:t>
            </a:r>
            <a:endParaRPr lang="nl-BE" sz="4000" b="1" dirty="0"/>
          </a:p>
        </p:txBody>
      </p:sp>
    </p:spTree>
    <p:extLst>
      <p:ext uri="{BB962C8B-B14F-4D97-AF65-F5344CB8AC3E}">
        <p14:creationId xmlns:p14="http://schemas.microsoft.com/office/powerpoint/2010/main" val="3306384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8D734D26-F9B2-3541-B32E-538B06BA2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Lokalisatie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="" xmlns:a16="http://schemas.microsoft.com/office/drawing/2014/main" id="{CF2996FC-E90D-5E46-A05B-9A98CDEA28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err="1" smtClean="0"/>
              <a:t>Pozyx</a:t>
            </a:r>
            <a:endParaRPr lang="nl-BE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="" xmlns:a16="http://schemas.microsoft.com/office/drawing/2014/main" id="{0EA116A7-5556-A949-946A-85F835158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nl-BE" noProof="0" smtClean="0"/>
              <a:t>8</a:t>
            </a:fld>
            <a:endParaRPr lang="nl-BE" noProof="0" dirty="0"/>
          </a:p>
        </p:txBody>
      </p:sp>
      <p:pic>
        <p:nvPicPr>
          <p:cNvPr id="5" name="Picture 9" descr="A close up of a logo&#10;&#10;Description generated with high confidence">
            <a:extLst>
              <a:ext uri="{FF2B5EF4-FFF2-40B4-BE49-F238E27FC236}">
                <a16:creationId xmlns="" xmlns:a16="http://schemas.microsoft.com/office/drawing/2014/main" id="{67F08306-C204-6048-B148-5DAED9ED934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1846" y="8565823"/>
            <a:ext cx="2809160" cy="991638"/>
          </a:xfrm>
          <a:prstGeom prst="rect">
            <a:avLst/>
          </a:prstGeom>
        </p:spPr>
      </p:pic>
      <p:pic>
        <p:nvPicPr>
          <p:cNvPr id="7" name="Content Placeholder 5" descr="A circuit board&#10;&#10;Description generated with very high confidence">
            <a:extLst>
              <a:ext uri="{FF2B5EF4-FFF2-40B4-BE49-F238E27FC236}">
                <a16:creationId xmlns="" xmlns:a16="http://schemas.microsoft.com/office/drawing/2014/main" id="{5CE4F5B8-1B23-2744-98D1-8B1A5AD80E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4600" r="97400">
                        <a14:foregroundMark x1="94000" y1="54000" x2="94000" y2="54000"/>
                        <a14:foregroundMark x1="97400" y1="54000" x2="97400" y2="54000"/>
                        <a14:foregroundMark x1="8600" y1="28000" x2="8600" y2="28000"/>
                        <a14:foregroundMark x1="4600" y1="40400" x2="4600" y2="40400"/>
                        <a14:foregroundMark x1="30600" y1="80400" x2="23800" y2="76600"/>
                        <a14:foregroundMark x1="23800" y1="76600" x2="21600" y2="69200"/>
                        <a14:foregroundMark x1="21600" y1="69200" x2="21600" y2="68000"/>
                        <a14:foregroundMark x1="30200" y1="84400" x2="27600" y2="82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995296" y="2421380"/>
            <a:ext cx="6350000" cy="63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004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Lokalisatie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nl-BE" noProof="0" smtClean="0"/>
              <a:t>9</a:t>
            </a:fld>
            <a:endParaRPr lang="nl-BE" noProof="0" dirty="0"/>
          </a:p>
        </p:txBody>
      </p:sp>
      <p:pic>
        <p:nvPicPr>
          <p:cNvPr id="6" name="Content Placeholder 5" descr="A circuit board&#10;&#10;Description generated with very high confidence">
            <a:extLst>
              <a:ext uri="{FF2B5EF4-FFF2-40B4-BE49-F238E27FC236}">
                <a16:creationId xmlns="" xmlns:a16="http://schemas.microsoft.com/office/drawing/2014/main" id="{5DC46D9F-5DB3-407F-B27A-199B3FE035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9934" y="2824886"/>
            <a:ext cx="5040000" cy="5040000"/>
          </a:xfrm>
          <a:prstGeom prst="rect">
            <a:avLst/>
          </a:prstGeom>
        </p:spPr>
      </p:pic>
      <p:pic>
        <p:nvPicPr>
          <p:cNvPr id="18" name="Picture 17" descr="A close up of a computer&#10;&#10;Description generated with very high confidence">
            <a:extLst>
              <a:ext uri="{FF2B5EF4-FFF2-40B4-BE49-F238E27FC236}">
                <a16:creationId xmlns="" xmlns:a16="http://schemas.microsoft.com/office/drawing/2014/main" id="{E9750424-21F3-4252-B2D0-92619F4A0B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981" b="96890" l="4320" r="95680">
                        <a14:foregroundMark x1="9120" y1="39713" x2="9120" y2="39713"/>
                        <a14:foregroundMark x1="10400" y1="67225" x2="4320" y2="40670"/>
                        <a14:foregroundMark x1="4320" y1="40670" x2="10560" y2="30383"/>
                        <a14:foregroundMark x1="10560" y1="30383" x2="16160" y2="28469"/>
                        <a14:foregroundMark x1="81280" y1="97129" x2="79040" y2="97129"/>
                        <a14:foregroundMark x1="81760" y1="6220" x2="81760" y2="6220"/>
                        <a14:foregroundMark x1="53920" y1="7416" x2="53920" y2="7416"/>
                        <a14:foregroundMark x1="44960" y1="7656" x2="44960" y2="7656"/>
                        <a14:foregroundMark x1="40160" y1="12440" x2="48640" y2="9091"/>
                        <a14:foregroundMark x1="48640" y1="9091" x2="48800" y2="9091"/>
                        <a14:foregroundMark x1="63680" y1="8612" x2="85440" y2="4545"/>
                        <a14:foregroundMark x1="85440" y1="4545" x2="91680" y2="15550"/>
                        <a14:foregroundMark x1="91680" y1="15550" x2="95040" y2="88278"/>
                        <a14:foregroundMark x1="96480" y1="3110" x2="99360" y2="26794"/>
                        <a14:foregroundMark x1="99360" y1="26794" x2="95680" y2="85407"/>
                        <a14:foregroundMark x1="95680" y1="85407" x2="85760" y2="82775"/>
                        <a14:foregroundMark x1="85760" y1="82775" x2="85120" y2="67464"/>
                        <a14:foregroundMark x1="85120" y1="67464" x2="93600" y2="21770"/>
                        <a14:foregroundMark x1="93600" y1="21770" x2="89280" y2="10526"/>
                        <a14:foregroundMark x1="89280" y1="10526" x2="89280" y2="1052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0798" y="3562877"/>
            <a:ext cx="4308479" cy="2881511"/>
          </a:xfrm>
          <a:prstGeom prst="rect">
            <a:avLst/>
          </a:prstGeom>
        </p:spPr>
      </p:pic>
      <p:cxnSp>
        <p:nvCxnSpPr>
          <p:cNvPr id="31" name="Straight Connector 30">
            <a:extLst>
              <a:ext uri="{FF2B5EF4-FFF2-40B4-BE49-F238E27FC236}">
                <a16:creationId xmlns="" xmlns:a16="http://schemas.microsoft.com/office/drawing/2014/main" id="{42965CAB-4FC4-44FC-974F-2A001BFFDAC2}"/>
              </a:ext>
            </a:extLst>
          </p:cNvPr>
          <p:cNvCxnSpPr/>
          <p:nvPr/>
        </p:nvCxnSpPr>
        <p:spPr>
          <a:xfrm>
            <a:off x="8298398" y="5344886"/>
            <a:ext cx="1440000" cy="0"/>
          </a:xfrm>
          <a:prstGeom prst="line">
            <a:avLst/>
          </a:prstGeom>
          <a:ln w="28575">
            <a:solidFill>
              <a:srgbClr val="1E64C8"/>
            </a:solidFill>
            <a:headEnd type="triangle" w="lg" len="lg"/>
            <a:tailEnd type="triangle" w="lg" len="lg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E6FB14CB-AF01-40E5-B55A-B698917F5322}"/>
              </a:ext>
            </a:extLst>
          </p:cNvPr>
          <p:cNvSpPr/>
          <p:nvPr/>
        </p:nvSpPr>
        <p:spPr>
          <a:xfrm>
            <a:off x="8566991" y="4162184"/>
            <a:ext cx="902811" cy="5618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2800" dirty="0" err="1"/>
              <a:t>WiFi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062254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Universiteit Gent">
      <a:dk1>
        <a:sysClr val="windowText" lastClr="000000"/>
      </a:dk1>
      <a:lt1>
        <a:sysClr val="window" lastClr="FFFFFF"/>
      </a:lt1>
      <a:dk2>
        <a:srgbClr val="1E64C8"/>
      </a:dk2>
      <a:lt2>
        <a:srgbClr val="FFD200"/>
      </a:lt2>
      <a:accent1>
        <a:srgbClr val="1E64C8"/>
      </a:accent1>
      <a:accent2>
        <a:srgbClr val="FFD200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Universiteit Gen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31750">
          <a:solidFill>
            <a:srgbClr val="1E64C8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1750">
          <a:headEnd type="triangle" w="lg" len="lg"/>
          <a:tailEnd type="triangle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lnSpc>
            <a:spcPct val="120000"/>
          </a:lnSpc>
          <a:defRPr sz="2500" smtClean="0"/>
        </a:defPPr>
      </a:lstStyle>
    </a:txDef>
  </a:objectDefaults>
  <a:extraClrSchemeLst/>
  <a:extLst>
    <a:ext uri="{05A4C25C-085E-4340-85A3-A5531E510DB2}">
      <thm15:themeFamily xmlns="" xmlns:thm15="http://schemas.microsoft.com/office/thememl/2012/main" name="Presentatie-NL-EA_1_0_13.potx" id="{5F6C1209-3523-440E-8533-DCE97EC5C651}" vid="{6C779022-81AC-4A5D-B0C5-44F49FEE6A6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Powerpoint_UGent_EA_NL</Template>
  <TotalTime>1955</TotalTime>
  <Words>797</Words>
  <Application>Microsoft Office PowerPoint</Application>
  <PresentationFormat>Aangepast</PresentationFormat>
  <Paragraphs>227</Paragraphs>
  <Slides>37</Slides>
  <Notes>22</Notes>
  <HiddenSlides>0</HiddenSlides>
  <MMClips>1</MMClips>
  <ScaleCrop>false</ScaleCrop>
  <HeadingPairs>
    <vt:vector size="4" baseType="variant">
      <vt:variant>
        <vt:lpstr>Thema</vt:lpstr>
      </vt:variant>
      <vt:variant>
        <vt:i4>1</vt:i4>
      </vt:variant>
      <vt:variant>
        <vt:lpstr>Diatitels</vt:lpstr>
      </vt:variant>
      <vt:variant>
        <vt:i4>37</vt:i4>
      </vt:variant>
    </vt:vector>
  </HeadingPairs>
  <TitlesOfParts>
    <vt:vector size="38" baseType="lpstr">
      <vt:lpstr>Office Theme</vt:lpstr>
      <vt:lpstr>PowerPoint-presentatie</vt:lpstr>
      <vt:lpstr>Voorraadbeheer in magazijnen</vt:lpstr>
      <vt:lpstr>probleemanalyse</vt:lpstr>
      <vt:lpstr>probleemanalyse</vt:lpstr>
      <vt:lpstr>Ontwerpskeuzes</vt:lpstr>
      <vt:lpstr>Setup</vt:lpstr>
      <vt:lpstr>Lokalisatie</vt:lpstr>
      <vt:lpstr>Lokalisatie</vt:lpstr>
      <vt:lpstr>Lokalisatie</vt:lpstr>
      <vt:lpstr>planning</vt:lpstr>
      <vt:lpstr>Initiële planning</vt:lpstr>
      <vt:lpstr>huidige planning</vt:lpstr>
      <vt:lpstr>Visualisatie</vt:lpstr>
      <vt:lpstr>Visualisatie</vt:lpstr>
      <vt:lpstr>Visualisatie</vt:lpstr>
      <vt:lpstr>Visualisatie</vt:lpstr>
      <vt:lpstr>Visualisatie</vt:lpstr>
      <vt:lpstr>beweging</vt:lpstr>
      <vt:lpstr>Setup</vt:lpstr>
      <vt:lpstr>Overview</vt:lpstr>
      <vt:lpstr>Overview</vt:lpstr>
      <vt:lpstr>Anchornodes</vt:lpstr>
      <vt:lpstr>Overview</vt:lpstr>
      <vt:lpstr>Overview</vt:lpstr>
      <vt:lpstr>Overview</vt:lpstr>
      <vt:lpstr>Movement</vt:lpstr>
      <vt:lpstr>Movement</vt:lpstr>
      <vt:lpstr>Movement</vt:lpstr>
      <vt:lpstr>Movement</vt:lpstr>
      <vt:lpstr>Movement</vt:lpstr>
      <vt:lpstr>Overview</vt:lpstr>
      <vt:lpstr>Overview</vt:lpstr>
      <vt:lpstr>Server</vt:lpstr>
      <vt:lpstr>Verdere plannen</vt:lpstr>
      <vt:lpstr>planning</vt:lpstr>
      <vt:lpstr>Vragen</vt:lpstr>
      <vt:lpstr>PowerPoint-presentatie</vt:lpstr>
    </vt:vector>
  </TitlesOfParts>
  <Company>UGent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Garben Tanghe</dc:creator>
  <cp:lastModifiedBy>Xavier Claerhoudt</cp:lastModifiedBy>
  <cp:revision>264</cp:revision>
  <dcterms:created xsi:type="dcterms:W3CDTF">2018-03-01T15:03:35Z</dcterms:created>
  <dcterms:modified xsi:type="dcterms:W3CDTF">2018-04-19T12:20:41Z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Licensed to">
    <vt:lpwstr>Ghent University</vt:lpwstr>
  </property>
  <property fmtid="{D5CDD505-2E9C-101B-9397-08002B2CF9AE}" pid="3" name="Version">
    <vt:lpwstr>1.0</vt:lpwstr>
  </property>
  <property fmtid="{D5CDD505-2E9C-101B-9397-08002B2CF9AE}" pid="4" name="Date">
    <vt:filetime>2016-09-20T22:00:00Z</vt:filetime>
  </property>
  <property fmtid="{D5CDD505-2E9C-101B-9397-08002B2CF9AE}" pid="5" name="Build">
    <vt:lpwstr>13</vt:lpwstr>
  </property>
  <property fmtid="{D5CDD505-2E9C-101B-9397-08002B2CF9AE}" pid="6" name="Cmt 1">
    <vt:lpwstr>create</vt:lpwstr>
  </property>
  <property fmtid="{D5CDD505-2E9C-101B-9397-08002B2CF9AE}" pid="7" name="Cmt 2">
    <vt:lpwstr>1st draft</vt:lpwstr>
  </property>
  <property fmtid="{D5CDD505-2E9C-101B-9397-08002B2CF9AE}" pid="8" name="Cmt 3">
    <vt:lpwstr>Corporate splitt off</vt:lpwstr>
  </property>
  <property fmtid="{D5CDD505-2E9C-101B-9397-08002B2CF9AE}" pid="9" name="Cmt 4">
    <vt:lpwstr>2nd draft</vt:lpwstr>
  </property>
  <property fmtid="{D5CDD505-2E9C-101B-9397-08002B2CF9AE}" pid="10" name="Cmt 4A">
    <vt:lpwstr>copy of UK version translated to NL</vt:lpwstr>
  </property>
  <property fmtid="{D5CDD505-2E9C-101B-9397-08002B2CF9AE}" pid="11" name="Cmt 5">
    <vt:lpwstr>set text box and shape defaults</vt:lpwstr>
  </property>
  <property fmtid="{D5CDD505-2E9C-101B-9397-08002B2CF9AE}" pid="12" name="Cmt 6">
    <vt:lpwstr>closing slide acc. to letter</vt:lpwstr>
  </property>
  <property fmtid="{D5CDD505-2E9C-101B-9397-08002B2CF9AE}" pid="13" name="Cmt 7">
    <vt:lpwstr>logo opening slide sharpened</vt:lpwstr>
  </property>
  <property fmtid="{D5CDD505-2E9C-101B-9397-08002B2CF9AE}" pid="14" name="Cmt 8">
    <vt:lpwstr>split variable and fixed data in contact data; lang to NL-BE</vt:lpwstr>
  </property>
  <property fmtid="{D5CDD505-2E9C-101B-9397-08002B2CF9AE}" pid="15" name="Cmt 9">
    <vt:lpwstr>comments 19-9-2016</vt:lpwstr>
  </property>
  <property fmtid="{D5CDD505-2E9C-101B-9397-08002B2CF9AE}" pid="16" name="Cmt 10">
    <vt:lpwstr>social media redesigned</vt:lpwstr>
  </property>
  <property fmtid="{D5CDD505-2E9C-101B-9397-08002B2CF9AE}" pid="17" name="Cmt 11">
    <vt:lpwstr>Title Slide renamed to TitleSlide</vt:lpwstr>
  </property>
  <property fmtid="{D5CDD505-2E9C-101B-9397-08002B2CF9AE}" pid="18" name="Cmt 12">
    <vt:lpwstr>Title and text size</vt:lpwstr>
  </property>
  <property fmtid="{D5CDD505-2E9C-101B-9397-08002B2CF9AE}" pid="19" name="Cmt 13">
    <vt:lpwstr>socmed pictos &gt; normal view</vt:lpwstr>
  </property>
</Properties>
</file>